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10691813" cy="7559675"/>
  <p:notesSz cx="10180638" cy="70532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94" userDrawn="1">
          <p15:clr>
            <a:srgbClr val="A4A3A4"/>
          </p15:clr>
        </p15:guide>
        <p15:guide id="2" pos="3345" userDrawn="1">
          <p15:clr>
            <a:srgbClr val="A4A3A4"/>
          </p15:clr>
        </p15:guide>
        <p15:guide id="3" pos="1100" userDrawn="1">
          <p15:clr>
            <a:srgbClr val="A4A3A4"/>
          </p15:clr>
        </p15:guide>
        <p15:guide id="4" pos="5613">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 roundtripDataSignature="AMtx7mgJTI3r5jszTpz4Gekuxb8tvGh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E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86" autoAdjust="0"/>
  </p:normalViewPr>
  <p:slideViewPr>
    <p:cSldViewPr snapToGrid="0">
      <p:cViewPr varScale="1">
        <p:scale>
          <a:sx n="85" d="100"/>
          <a:sy n="85" d="100"/>
        </p:scale>
        <p:origin x="396" y="60"/>
      </p:cViewPr>
      <p:guideLst>
        <p:guide orient="horz" pos="2494"/>
        <p:guide pos="3345"/>
        <p:guide pos="1100"/>
        <p:guide pos="561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8"/>
            <a:ext cx="4411610" cy="354297"/>
          </a:xfrm>
          <a:prstGeom prst="rect">
            <a:avLst/>
          </a:prstGeom>
          <a:noFill/>
          <a:ln>
            <a:noFill/>
          </a:ln>
        </p:spPr>
        <p:txBody>
          <a:bodyPr spcFirstLastPara="1" wrap="square" lIns="98370" tIns="49170" rIns="98370" bIns="4917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767263" y="18"/>
            <a:ext cx="4411610" cy="354297"/>
          </a:xfrm>
          <a:prstGeom prst="rect">
            <a:avLst/>
          </a:prstGeom>
          <a:noFill/>
          <a:ln>
            <a:noFill/>
          </a:ln>
        </p:spPr>
        <p:txBody>
          <a:bodyPr spcFirstLastPara="1" wrap="square" lIns="98370" tIns="49170" rIns="98370" bIns="4917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408363" y="882650"/>
            <a:ext cx="3363912" cy="2379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18064" y="3394384"/>
            <a:ext cx="8144510" cy="2777222"/>
          </a:xfrm>
          <a:prstGeom prst="rect">
            <a:avLst/>
          </a:prstGeom>
          <a:noFill/>
          <a:ln>
            <a:noFill/>
          </a:ln>
        </p:spPr>
        <p:txBody>
          <a:bodyPr spcFirstLastPara="1" wrap="square" lIns="98370" tIns="49170" rIns="98370" bIns="4917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698979"/>
            <a:ext cx="4411610" cy="354295"/>
          </a:xfrm>
          <a:prstGeom prst="rect">
            <a:avLst/>
          </a:prstGeom>
          <a:noFill/>
          <a:ln>
            <a:noFill/>
          </a:ln>
        </p:spPr>
        <p:txBody>
          <a:bodyPr spcFirstLastPara="1" wrap="square" lIns="98370" tIns="49170" rIns="98370" bIns="4917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767263" y="6698979"/>
            <a:ext cx="4411610" cy="354295"/>
          </a:xfrm>
          <a:prstGeom prst="rect">
            <a:avLst/>
          </a:prstGeom>
          <a:noFill/>
          <a:ln>
            <a:noFill/>
          </a:ln>
        </p:spPr>
        <p:txBody>
          <a:bodyPr spcFirstLastPara="1" wrap="square" lIns="98370" tIns="49170" rIns="98370" bIns="49170" anchor="b" anchorCtr="0">
            <a:noAutofit/>
          </a:bodyPr>
          <a:lstStyle/>
          <a:p>
            <a:pPr algn="r"/>
            <a:fld id="{00000000-1234-1234-1234-123412341234}" type="slidenum">
              <a:rPr lang="fr-FR" sz="1300" smtClean="0">
                <a:solidFill>
                  <a:schemeClr val="dk1"/>
                </a:solidFill>
                <a:latin typeface="Calibri"/>
                <a:ea typeface="Calibri"/>
                <a:cs typeface="Calibri"/>
                <a:sym typeface="Calibri"/>
              </a:rPr>
              <a:pPr algn="r"/>
              <a:t>‹N°›</a:t>
            </a:fld>
            <a:endParaRPr lang="fr-FR" sz="13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3408363" y="882650"/>
            <a:ext cx="3363912" cy="2379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1018064" y="3394384"/>
            <a:ext cx="8144510" cy="2777222"/>
          </a:xfrm>
          <a:prstGeom prst="rect">
            <a:avLst/>
          </a:prstGeom>
          <a:noFill/>
          <a:ln>
            <a:noFill/>
          </a:ln>
        </p:spPr>
        <p:txBody>
          <a:bodyPr spcFirstLastPara="1" wrap="square" lIns="98370" tIns="49170" rIns="98370" bIns="49170" anchor="t" anchorCtr="0">
            <a:noAutofit/>
          </a:bodyPr>
          <a:lstStyle/>
          <a:p>
            <a:pPr marL="0" indent="0"/>
            <a:endParaRPr dirty="0"/>
          </a:p>
        </p:txBody>
      </p:sp>
      <p:sp>
        <p:nvSpPr>
          <p:cNvPr id="87" name="Google Shape;87;p1:notes"/>
          <p:cNvSpPr txBox="1">
            <a:spLocks noGrp="1"/>
          </p:cNvSpPr>
          <p:nvPr>
            <p:ph type="sldNum" idx="12"/>
          </p:nvPr>
        </p:nvSpPr>
        <p:spPr>
          <a:xfrm>
            <a:off x="5767263" y="6698979"/>
            <a:ext cx="4411610" cy="354295"/>
          </a:xfrm>
          <a:prstGeom prst="rect">
            <a:avLst/>
          </a:prstGeom>
          <a:noFill/>
          <a:ln>
            <a:noFill/>
          </a:ln>
        </p:spPr>
        <p:txBody>
          <a:bodyPr spcFirstLastPara="1" wrap="square" lIns="98370" tIns="49170" rIns="98370" bIns="49170" anchor="b" anchorCtr="0">
            <a:noAutofit/>
          </a:bodyPr>
          <a:lstStyle/>
          <a:p>
            <a:pPr algn="r"/>
            <a:fld id="{00000000-1234-1234-1234-123412341234}" type="slidenum">
              <a:rPr lang="fr-FR"/>
              <a:pPr algn="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3408363" y="882650"/>
            <a:ext cx="3363912" cy="23796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1018064" y="3394384"/>
            <a:ext cx="8144510" cy="2777222"/>
          </a:xfrm>
          <a:prstGeom prst="rect">
            <a:avLst/>
          </a:prstGeom>
          <a:noFill/>
          <a:ln>
            <a:noFill/>
          </a:ln>
        </p:spPr>
        <p:txBody>
          <a:bodyPr spcFirstLastPara="1" wrap="square" lIns="98370" tIns="49170" rIns="98370" bIns="49170" anchor="t" anchorCtr="0">
            <a:noAutofit/>
          </a:bodyPr>
          <a:lstStyle/>
          <a:p>
            <a:pPr marL="0" indent="0"/>
            <a:endParaRPr dirty="0"/>
          </a:p>
        </p:txBody>
      </p:sp>
      <p:sp>
        <p:nvSpPr>
          <p:cNvPr id="103" name="Google Shape;103;p2:notes"/>
          <p:cNvSpPr txBox="1">
            <a:spLocks noGrp="1"/>
          </p:cNvSpPr>
          <p:nvPr>
            <p:ph type="sldNum" idx="12"/>
          </p:nvPr>
        </p:nvSpPr>
        <p:spPr>
          <a:xfrm>
            <a:off x="5767263" y="6698979"/>
            <a:ext cx="4411610" cy="354295"/>
          </a:xfrm>
          <a:prstGeom prst="rect">
            <a:avLst/>
          </a:prstGeom>
          <a:noFill/>
          <a:ln>
            <a:noFill/>
          </a:ln>
        </p:spPr>
        <p:txBody>
          <a:bodyPr spcFirstLastPara="1" wrap="square" lIns="98370" tIns="49170" rIns="98370" bIns="49170" anchor="b" anchorCtr="0">
            <a:noAutofit/>
          </a:bodyPr>
          <a:lstStyle/>
          <a:p>
            <a:pPr algn="r"/>
            <a:fld id="{00000000-1234-1234-1234-123412341234}" type="slidenum">
              <a:rPr lang="fr-FR"/>
              <a:pPr algn="r"/>
              <a:t>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735062"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18" name="Google Shape;18;p4"/>
          <p:cNvSpPr txBox="1">
            <a:spLocks noGrp="1"/>
          </p:cNvSpPr>
          <p:nvPr>
            <p:ph type="body" idx="2"/>
          </p:nvPr>
        </p:nvSpPr>
        <p:spPr>
          <a:xfrm>
            <a:off x="5412730" y="2012414"/>
            <a:ext cx="4544021"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19" name="Google Shape;19;p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3"/>
          <p:cNvSpPr txBox="1">
            <a:spLocks noGrp="1"/>
          </p:cNvSpPr>
          <p:nvPr>
            <p:ph type="body" idx="1"/>
          </p:nvPr>
        </p:nvSpPr>
        <p:spPr>
          <a:xfrm rot="5400000">
            <a:off x="2947634" y="-200158"/>
            <a:ext cx="4796544" cy="922168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75" name="Google Shape;75;p1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8"/>
        <p:cNvGrpSpPr/>
        <p:nvPr/>
      </p:nvGrpSpPr>
      <p:grpSpPr>
        <a:xfrm>
          <a:off x="0" y="0"/>
          <a:ext cx="0" cy="0"/>
          <a:chOff x="0" y="0"/>
          <a:chExt cx="0" cy="0"/>
        </a:xfrm>
      </p:grpSpPr>
      <p:sp>
        <p:nvSpPr>
          <p:cNvPr id="79" name="Google Shape;79;p14"/>
          <p:cNvSpPr txBox="1">
            <a:spLocks noGrp="1"/>
          </p:cNvSpPr>
          <p:nvPr>
            <p:ph type="title"/>
          </p:nvPr>
        </p:nvSpPr>
        <p:spPr>
          <a:xfrm rot="5400000">
            <a:off x="5600802" y="2453010"/>
            <a:ext cx="6406475" cy="230542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4"/>
          <p:cNvSpPr txBox="1">
            <a:spLocks noGrp="1"/>
          </p:cNvSpPr>
          <p:nvPr>
            <p:ph type="body" idx="1"/>
          </p:nvPr>
        </p:nvSpPr>
        <p:spPr>
          <a:xfrm rot="5400000">
            <a:off x="923135" y="214411"/>
            <a:ext cx="6406475" cy="678261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81" name="Google Shape;81;p14"/>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4"/>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4"/>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22"/>
        <p:cNvGrpSpPr/>
        <p:nvPr/>
      </p:nvGrpSpPr>
      <p:grpSpPr>
        <a:xfrm>
          <a:off x="0" y="0"/>
          <a:ext cx="0" cy="0"/>
          <a:chOff x="0" y="0"/>
          <a:chExt cx="0" cy="0"/>
        </a:xfrm>
      </p:grpSpPr>
      <p:sp>
        <p:nvSpPr>
          <p:cNvPr id="23" name="Google Shape;23;p5"/>
          <p:cNvSpPr txBox="1">
            <a:spLocks noGrp="1"/>
          </p:cNvSpPr>
          <p:nvPr>
            <p:ph type="ctrTitle"/>
          </p:nvPr>
        </p:nvSpPr>
        <p:spPr>
          <a:xfrm>
            <a:off x="801886" y="1237197"/>
            <a:ext cx="9088041" cy="263188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subTitle" idx="1"/>
          </p:nvPr>
        </p:nvSpPr>
        <p:spPr>
          <a:xfrm>
            <a:off x="1336477" y="3970580"/>
            <a:ext cx="8018860" cy="182517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102"/>
              </a:spcBef>
              <a:spcAft>
                <a:spcPts val="0"/>
              </a:spcAft>
              <a:buClr>
                <a:schemeClr val="dk1"/>
              </a:buClr>
              <a:buSzPts val="2646"/>
              <a:buNone/>
              <a:defRPr sz="2646"/>
            </a:lvl1pPr>
            <a:lvl2pPr lvl="1" algn="ctr">
              <a:lnSpc>
                <a:spcPct val="90000"/>
              </a:lnSpc>
              <a:spcBef>
                <a:spcPts val="551"/>
              </a:spcBef>
              <a:spcAft>
                <a:spcPts val="0"/>
              </a:spcAft>
              <a:buClr>
                <a:schemeClr val="dk1"/>
              </a:buClr>
              <a:buSzPts val="2205"/>
              <a:buNone/>
              <a:defRPr sz="2205"/>
            </a:lvl2pPr>
            <a:lvl3pPr lvl="2" algn="ctr">
              <a:lnSpc>
                <a:spcPct val="90000"/>
              </a:lnSpc>
              <a:spcBef>
                <a:spcPts val="551"/>
              </a:spcBef>
              <a:spcAft>
                <a:spcPts val="0"/>
              </a:spcAft>
              <a:buClr>
                <a:schemeClr val="dk1"/>
              </a:buClr>
              <a:buSzPts val="1984"/>
              <a:buNone/>
              <a:defRPr sz="1984"/>
            </a:lvl3pPr>
            <a:lvl4pPr lvl="3" algn="ctr">
              <a:lnSpc>
                <a:spcPct val="90000"/>
              </a:lnSpc>
              <a:spcBef>
                <a:spcPts val="551"/>
              </a:spcBef>
              <a:spcAft>
                <a:spcPts val="0"/>
              </a:spcAft>
              <a:buClr>
                <a:schemeClr val="dk1"/>
              </a:buClr>
              <a:buSzPts val="1764"/>
              <a:buNone/>
              <a:defRPr sz="1764"/>
            </a:lvl4pPr>
            <a:lvl5pPr lvl="4" algn="ctr">
              <a:lnSpc>
                <a:spcPct val="90000"/>
              </a:lnSpc>
              <a:spcBef>
                <a:spcPts val="551"/>
              </a:spcBef>
              <a:spcAft>
                <a:spcPts val="0"/>
              </a:spcAft>
              <a:buClr>
                <a:schemeClr val="dk1"/>
              </a:buClr>
              <a:buSzPts val="1764"/>
              <a:buNone/>
              <a:defRPr sz="1764"/>
            </a:lvl5pPr>
            <a:lvl6pPr lvl="5" algn="ctr">
              <a:lnSpc>
                <a:spcPct val="90000"/>
              </a:lnSpc>
              <a:spcBef>
                <a:spcPts val="551"/>
              </a:spcBef>
              <a:spcAft>
                <a:spcPts val="0"/>
              </a:spcAft>
              <a:buClr>
                <a:schemeClr val="dk1"/>
              </a:buClr>
              <a:buSzPts val="1764"/>
              <a:buNone/>
              <a:defRPr sz="1764"/>
            </a:lvl6pPr>
            <a:lvl7pPr lvl="6" algn="ctr">
              <a:lnSpc>
                <a:spcPct val="90000"/>
              </a:lnSpc>
              <a:spcBef>
                <a:spcPts val="551"/>
              </a:spcBef>
              <a:spcAft>
                <a:spcPts val="0"/>
              </a:spcAft>
              <a:buClr>
                <a:schemeClr val="dk1"/>
              </a:buClr>
              <a:buSzPts val="1764"/>
              <a:buNone/>
              <a:defRPr sz="1764"/>
            </a:lvl7pPr>
            <a:lvl8pPr lvl="7" algn="ctr">
              <a:lnSpc>
                <a:spcPct val="90000"/>
              </a:lnSpc>
              <a:spcBef>
                <a:spcPts val="551"/>
              </a:spcBef>
              <a:spcAft>
                <a:spcPts val="0"/>
              </a:spcAft>
              <a:buClr>
                <a:schemeClr val="dk1"/>
              </a:buClr>
              <a:buSzPts val="1764"/>
              <a:buNone/>
              <a:defRPr sz="1764"/>
            </a:lvl8pPr>
            <a:lvl9pPr lvl="8" algn="ctr">
              <a:lnSpc>
                <a:spcPct val="90000"/>
              </a:lnSpc>
              <a:spcBef>
                <a:spcPts val="551"/>
              </a:spcBef>
              <a:spcAft>
                <a:spcPts val="0"/>
              </a:spcAft>
              <a:buClr>
                <a:schemeClr val="dk1"/>
              </a:buClr>
              <a:buSzPts val="1764"/>
              <a:buNone/>
              <a:defRPr sz="1764"/>
            </a:lvl9pPr>
          </a:lstStyle>
          <a:p>
            <a:endParaRPr/>
          </a:p>
        </p:txBody>
      </p:sp>
      <p:sp>
        <p:nvSpPr>
          <p:cNvPr id="25" name="Google Shape;25;p5"/>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6"/>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31" name="Google Shape;31;p6"/>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6"/>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6"/>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729494" y="1884671"/>
            <a:ext cx="9221689" cy="3144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614"/>
              <a:buFont typeface="Calibri"/>
              <a:buNone/>
              <a:defRPr sz="6614"/>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7"/>
          <p:cNvSpPr txBox="1">
            <a:spLocks noGrp="1"/>
          </p:cNvSpPr>
          <p:nvPr>
            <p:ph type="body" idx="1"/>
          </p:nvPr>
        </p:nvSpPr>
        <p:spPr>
          <a:xfrm>
            <a:off x="729494" y="5059035"/>
            <a:ext cx="9221689" cy="16536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2646"/>
              <a:buNone/>
              <a:defRPr sz="2646">
                <a:solidFill>
                  <a:schemeClr val="dk1"/>
                </a:solidFill>
              </a:defRPr>
            </a:lvl1pPr>
            <a:lvl2pPr marL="914400" lvl="1" indent="-228600" algn="l">
              <a:lnSpc>
                <a:spcPct val="90000"/>
              </a:lnSpc>
              <a:spcBef>
                <a:spcPts val="551"/>
              </a:spcBef>
              <a:spcAft>
                <a:spcPts val="0"/>
              </a:spcAft>
              <a:buClr>
                <a:srgbClr val="888888"/>
              </a:buClr>
              <a:buSzPts val="2205"/>
              <a:buNone/>
              <a:defRPr sz="2205">
                <a:solidFill>
                  <a:srgbClr val="888888"/>
                </a:solidFill>
              </a:defRPr>
            </a:lvl2pPr>
            <a:lvl3pPr marL="1371600" lvl="2" indent="-228600" algn="l">
              <a:lnSpc>
                <a:spcPct val="90000"/>
              </a:lnSpc>
              <a:spcBef>
                <a:spcPts val="551"/>
              </a:spcBef>
              <a:spcAft>
                <a:spcPts val="0"/>
              </a:spcAft>
              <a:buClr>
                <a:srgbClr val="888888"/>
              </a:buClr>
              <a:buSzPts val="1984"/>
              <a:buNone/>
              <a:defRPr sz="1984">
                <a:solidFill>
                  <a:srgbClr val="888888"/>
                </a:solidFill>
              </a:defRPr>
            </a:lvl3pPr>
            <a:lvl4pPr marL="1828800" lvl="3" indent="-228600" algn="l">
              <a:lnSpc>
                <a:spcPct val="90000"/>
              </a:lnSpc>
              <a:spcBef>
                <a:spcPts val="551"/>
              </a:spcBef>
              <a:spcAft>
                <a:spcPts val="0"/>
              </a:spcAft>
              <a:buClr>
                <a:srgbClr val="888888"/>
              </a:buClr>
              <a:buSzPts val="1764"/>
              <a:buNone/>
              <a:defRPr sz="1764">
                <a:solidFill>
                  <a:srgbClr val="888888"/>
                </a:solidFill>
              </a:defRPr>
            </a:lvl4pPr>
            <a:lvl5pPr marL="2286000" lvl="4" indent="-228600" algn="l">
              <a:lnSpc>
                <a:spcPct val="90000"/>
              </a:lnSpc>
              <a:spcBef>
                <a:spcPts val="551"/>
              </a:spcBef>
              <a:spcAft>
                <a:spcPts val="0"/>
              </a:spcAft>
              <a:buClr>
                <a:srgbClr val="888888"/>
              </a:buClr>
              <a:buSzPts val="1764"/>
              <a:buNone/>
              <a:defRPr sz="1764">
                <a:solidFill>
                  <a:srgbClr val="888888"/>
                </a:solidFill>
              </a:defRPr>
            </a:lvl5pPr>
            <a:lvl6pPr marL="2743200" lvl="5" indent="-228600" algn="l">
              <a:lnSpc>
                <a:spcPct val="90000"/>
              </a:lnSpc>
              <a:spcBef>
                <a:spcPts val="551"/>
              </a:spcBef>
              <a:spcAft>
                <a:spcPts val="0"/>
              </a:spcAft>
              <a:buClr>
                <a:srgbClr val="888888"/>
              </a:buClr>
              <a:buSzPts val="1764"/>
              <a:buNone/>
              <a:defRPr sz="1764">
                <a:solidFill>
                  <a:srgbClr val="888888"/>
                </a:solidFill>
              </a:defRPr>
            </a:lvl6pPr>
            <a:lvl7pPr marL="3200400" lvl="6" indent="-228600" algn="l">
              <a:lnSpc>
                <a:spcPct val="90000"/>
              </a:lnSpc>
              <a:spcBef>
                <a:spcPts val="551"/>
              </a:spcBef>
              <a:spcAft>
                <a:spcPts val="0"/>
              </a:spcAft>
              <a:buClr>
                <a:srgbClr val="888888"/>
              </a:buClr>
              <a:buSzPts val="1764"/>
              <a:buNone/>
              <a:defRPr sz="1764">
                <a:solidFill>
                  <a:srgbClr val="888888"/>
                </a:solidFill>
              </a:defRPr>
            </a:lvl7pPr>
            <a:lvl8pPr marL="3657600" lvl="7" indent="-228600" algn="l">
              <a:lnSpc>
                <a:spcPct val="90000"/>
              </a:lnSpc>
              <a:spcBef>
                <a:spcPts val="551"/>
              </a:spcBef>
              <a:spcAft>
                <a:spcPts val="0"/>
              </a:spcAft>
              <a:buClr>
                <a:srgbClr val="888888"/>
              </a:buClr>
              <a:buSzPts val="1764"/>
              <a:buNone/>
              <a:defRPr sz="1764">
                <a:solidFill>
                  <a:srgbClr val="888888"/>
                </a:solidFill>
              </a:defRPr>
            </a:lvl8pPr>
            <a:lvl9pPr marL="4114800" lvl="8" indent="-228600" algn="l">
              <a:lnSpc>
                <a:spcPct val="90000"/>
              </a:lnSpc>
              <a:spcBef>
                <a:spcPts val="551"/>
              </a:spcBef>
              <a:spcAft>
                <a:spcPts val="0"/>
              </a:spcAft>
              <a:buClr>
                <a:srgbClr val="888888"/>
              </a:buClr>
              <a:buSzPts val="1764"/>
              <a:buNone/>
              <a:defRPr sz="1764">
                <a:solidFill>
                  <a:srgbClr val="888888"/>
                </a:solidFill>
              </a:defRPr>
            </a:lvl9pPr>
          </a:lstStyle>
          <a:p>
            <a:endParaRPr/>
          </a:p>
        </p:txBody>
      </p:sp>
      <p:sp>
        <p:nvSpPr>
          <p:cNvPr id="37" name="Google Shape;37;p7"/>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7"/>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736455"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8"/>
          <p:cNvSpPr txBox="1">
            <a:spLocks noGrp="1"/>
          </p:cNvSpPr>
          <p:nvPr>
            <p:ph type="body" idx="1"/>
          </p:nvPr>
        </p:nvSpPr>
        <p:spPr>
          <a:xfrm>
            <a:off x="736456" y="1853171"/>
            <a:ext cx="4523137"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3" name="Google Shape;43;p8"/>
          <p:cNvSpPr txBox="1">
            <a:spLocks noGrp="1"/>
          </p:cNvSpPr>
          <p:nvPr>
            <p:ph type="body" idx="2"/>
          </p:nvPr>
        </p:nvSpPr>
        <p:spPr>
          <a:xfrm>
            <a:off x="736456" y="2761381"/>
            <a:ext cx="4523137"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4" name="Google Shape;44;p8"/>
          <p:cNvSpPr txBox="1">
            <a:spLocks noGrp="1"/>
          </p:cNvSpPr>
          <p:nvPr>
            <p:ph type="body" idx="3"/>
          </p:nvPr>
        </p:nvSpPr>
        <p:spPr>
          <a:xfrm>
            <a:off x="5412731" y="1853171"/>
            <a:ext cx="4545413" cy="90821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102"/>
              </a:spcBef>
              <a:spcAft>
                <a:spcPts val="0"/>
              </a:spcAft>
              <a:buClr>
                <a:schemeClr val="dk1"/>
              </a:buClr>
              <a:buSzPts val="2646"/>
              <a:buNone/>
              <a:defRPr sz="2646" b="1"/>
            </a:lvl1pPr>
            <a:lvl2pPr marL="914400" lvl="1" indent="-228600" algn="l">
              <a:lnSpc>
                <a:spcPct val="90000"/>
              </a:lnSpc>
              <a:spcBef>
                <a:spcPts val="551"/>
              </a:spcBef>
              <a:spcAft>
                <a:spcPts val="0"/>
              </a:spcAft>
              <a:buClr>
                <a:schemeClr val="dk1"/>
              </a:buClr>
              <a:buSzPts val="2205"/>
              <a:buNone/>
              <a:defRPr sz="2205" b="1"/>
            </a:lvl2pPr>
            <a:lvl3pPr marL="1371600" lvl="2" indent="-228600" algn="l">
              <a:lnSpc>
                <a:spcPct val="90000"/>
              </a:lnSpc>
              <a:spcBef>
                <a:spcPts val="551"/>
              </a:spcBef>
              <a:spcAft>
                <a:spcPts val="0"/>
              </a:spcAft>
              <a:buClr>
                <a:schemeClr val="dk1"/>
              </a:buClr>
              <a:buSzPts val="1984"/>
              <a:buNone/>
              <a:defRPr sz="1984" b="1"/>
            </a:lvl3pPr>
            <a:lvl4pPr marL="1828800" lvl="3" indent="-228600" algn="l">
              <a:lnSpc>
                <a:spcPct val="90000"/>
              </a:lnSpc>
              <a:spcBef>
                <a:spcPts val="551"/>
              </a:spcBef>
              <a:spcAft>
                <a:spcPts val="0"/>
              </a:spcAft>
              <a:buClr>
                <a:schemeClr val="dk1"/>
              </a:buClr>
              <a:buSzPts val="1764"/>
              <a:buNone/>
              <a:defRPr sz="1764" b="1"/>
            </a:lvl4pPr>
            <a:lvl5pPr marL="2286000" lvl="4" indent="-228600" algn="l">
              <a:lnSpc>
                <a:spcPct val="90000"/>
              </a:lnSpc>
              <a:spcBef>
                <a:spcPts val="551"/>
              </a:spcBef>
              <a:spcAft>
                <a:spcPts val="0"/>
              </a:spcAft>
              <a:buClr>
                <a:schemeClr val="dk1"/>
              </a:buClr>
              <a:buSzPts val="1764"/>
              <a:buNone/>
              <a:defRPr sz="1764" b="1"/>
            </a:lvl5pPr>
            <a:lvl6pPr marL="2743200" lvl="5" indent="-228600" algn="l">
              <a:lnSpc>
                <a:spcPct val="90000"/>
              </a:lnSpc>
              <a:spcBef>
                <a:spcPts val="551"/>
              </a:spcBef>
              <a:spcAft>
                <a:spcPts val="0"/>
              </a:spcAft>
              <a:buClr>
                <a:schemeClr val="dk1"/>
              </a:buClr>
              <a:buSzPts val="1764"/>
              <a:buNone/>
              <a:defRPr sz="1764" b="1"/>
            </a:lvl6pPr>
            <a:lvl7pPr marL="3200400" lvl="6" indent="-228600" algn="l">
              <a:lnSpc>
                <a:spcPct val="90000"/>
              </a:lnSpc>
              <a:spcBef>
                <a:spcPts val="551"/>
              </a:spcBef>
              <a:spcAft>
                <a:spcPts val="0"/>
              </a:spcAft>
              <a:buClr>
                <a:schemeClr val="dk1"/>
              </a:buClr>
              <a:buSzPts val="1764"/>
              <a:buNone/>
              <a:defRPr sz="1764" b="1"/>
            </a:lvl7pPr>
            <a:lvl8pPr marL="3657600" lvl="7" indent="-228600" algn="l">
              <a:lnSpc>
                <a:spcPct val="90000"/>
              </a:lnSpc>
              <a:spcBef>
                <a:spcPts val="551"/>
              </a:spcBef>
              <a:spcAft>
                <a:spcPts val="0"/>
              </a:spcAft>
              <a:buClr>
                <a:schemeClr val="dk1"/>
              </a:buClr>
              <a:buSzPts val="1764"/>
              <a:buNone/>
              <a:defRPr sz="1764" b="1"/>
            </a:lvl8pPr>
            <a:lvl9pPr marL="4114800" lvl="8" indent="-228600" algn="l">
              <a:lnSpc>
                <a:spcPct val="90000"/>
              </a:lnSpc>
              <a:spcBef>
                <a:spcPts val="551"/>
              </a:spcBef>
              <a:spcAft>
                <a:spcPts val="0"/>
              </a:spcAft>
              <a:buClr>
                <a:schemeClr val="dk1"/>
              </a:buClr>
              <a:buSzPts val="1764"/>
              <a:buNone/>
              <a:defRPr sz="1764" b="1"/>
            </a:lvl9pPr>
          </a:lstStyle>
          <a:p>
            <a:endParaRPr/>
          </a:p>
        </p:txBody>
      </p:sp>
      <p:sp>
        <p:nvSpPr>
          <p:cNvPr id="45" name="Google Shape;45;p8"/>
          <p:cNvSpPr txBox="1">
            <a:spLocks noGrp="1"/>
          </p:cNvSpPr>
          <p:nvPr>
            <p:ph type="body" idx="4"/>
          </p:nvPr>
        </p:nvSpPr>
        <p:spPr>
          <a:xfrm>
            <a:off x="5412731" y="2761381"/>
            <a:ext cx="4545413" cy="406157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102"/>
              </a:spcBef>
              <a:spcAft>
                <a:spcPts val="0"/>
              </a:spcAft>
              <a:buClr>
                <a:schemeClr val="dk1"/>
              </a:buClr>
              <a:buSzPts val="1800"/>
              <a:buChar char="•"/>
              <a:defRPr/>
            </a:lvl1pPr>
            <a:lvl2pPr marL="914400" lvl="1" indent="-342900" algn="l">
              <a:lnSpc>
                <a:spcPct val="90000"/>
              </a:lnSpc>
              <a:spcBef>
                <a:spcPts val="551"/>
              </a:spcBef>
              <a:spcAft>
                <a:spcPts val="0"/>
              </a:spcAft>
              <a:buClr>
                <a:schemeClr val="dk1"/>
              </a:buClr>
              <a:buSzPts val="1800"/>
              <a:buChar char="•"/>
              <a:defRPr/>
            </a:lvl2pPr>
            <a:lvl3pPr marL="1371600" lvl="2" indent="-342900" algn="l">
              <a:lnSpc>
                <a:spcPct val="90000"/>
              </a:lnSpc>
              <a:spcBef>
                <a:spcPts val="551"/>
              </a:spcBef>
              <a:spcAft>
                <a:spcPts val="0"/>
              </a:spcAft>
              <a:buClr>
                <a:schemeClr val="dk1"/>
              </a:buClr>
              <a:buSzPts val="1800"/>
              <a:buChar char="•"/>
              <a:defRPr/>
            </a:lvl3pPr>
            <a:lvl4pPr marL="1828800" lvl="3" indent="-342900" algn="l">
              <a:lnSpc>
                <a:spcPct val="90000"/>
              </a:lnSpc>
              <a:spcBef>
                <a:spcPts val="551"/>
              </a:spcBef>
              <a:spcAft>
                <a:spcPts val="0"/>
              </a:spcAft>
              <a:buClr>
                <a:schemeClr val="dk1"/>
              </a:buClr>
              <a:buSzPts val="1800"/>
              <a:buChar char="•"/>
              <a:defRPr/>
            </a:lvl4pPr>
            <a:lvl5pPr marL="2286000" lvl="4" indent="-342900" algn="l">
              <a:lnSpc>
                <a:spcPct val="90000"/>
              </a:lnSpc>
              <a:spcBef>
                <a:spcPts val="551"/>
              </a:spcBef>
              <a:spcAft>
                <a:spcPts val="0"/>
              </a:spcAft>
              <a:buClr>
                <a:schemeClr val="dk1"/>
              </a:buClr>
              <a:buSzPts val="1800"/>
              <a:buChar char="•"/>
              <a:defRPr/>
            </a:lvl5pPr>
            <a:lvl6pPr marL="2743200" lvl="5" indent="-342900" algn="l">
              <a:lnSpc>
                <a:spcPct val="90000"/>
              </a:lnSpc>
              <a:spcBef>
                <a:spcPts val="551"/>
              </a:spcBef>
              <a:spcAft>
                <a:spcPts val="0"/>
              </a:spcAft>
              <a:buClr>
                <a:schemeClr val="dk1"/>
              </a:buClr>
              <a:buSzPts val="1800"/>
              <a:buChar char="•"/>
              <a:defRPr/>
            </a:lvl6pPr>
            <a:lvl7pPr marL="3200400" lvl="6" indent="-342900" algn="l">
              <a:lnSpc>
                <a:spcPct val="90000"/>
              </a:lnSpc>
              <a:spcBef>
                <a:spcPts val="551"/>
              </a:spcBef>
              <a:spcAft>
                <a:spcPts val="0"/>
              </a:spcAft>
              <a:buClr>
                <a:schemeClr val="dk1"/>
              </a:buClr>
              <a:buSzPts val="1800"/>
              <a:buChar char="•"/>
              <a:defRPr/>
            </a:lvl7pPr>
            <a:lvl8pPr marL="3657600" lvl="7" indent="-342900" algn="l">
              <a:lnSpc>
                <a:spcPct val="90000"/>
              </a:lnSpc>
              <a:spcBef>
                <a:spcPts val="551"/>
              </a:spcBef>
              <a:spcAft>
                <a:spcPts val="0"/>
              </a:spcAft>
              <a:buClr>
                <a:schemeClr val="dk1"/>
              </a:buClr>
              <a:buSzPts val="1800"/>
              <a:buChar char="•"/>
              <a:defRPr/>
            </a:lvl8pPr>
            <a:lvl9pPr marL="4114800" lvl="8" indent="-342900" algn="l">
              <a:lnSpc>
                <a:spcPct val="90000"/>
              </a:lnSpc>
              <a:spcBef>
                <a:spcPts val="551"/>
              </a:spcBef>
              <a:spcAft>
                <a:spcPts val="0"/>
              </a:spcAft>
              <a:buClr>
                <a:schemeClr val="dk1"/>
              </a:buClr>
              <a:buSzPts val="1800"/>
              <a:buChar char="•"/>
              <a:defRPr/>
            </a:lvl9pPr>
          </a:lstStyle>
          <a:p>
            <a:endParaRPr/>
          </a:p>
        </p:txBody>
      </p:sp>
      <p:sp>
        <p:nvSpPr>
          <p:cNvPr id="46" name="Google Shape;46;p8"/>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8"/>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49"/>
        <p:cNvGrpSpPr/>
        <p:nvPr/>
      </p:nvGrpSpPr>
      <p:grpSpPr>
        <a:xfrm>
          <a:off x="0" y="0"/>
          <a:ext cx="0" cy="0"/>
          <a:chOff x="0" y="0"/>
          <a:chExt cx="0" cy="0"/>
        </a:xfrm>
      </p:grpSpPr>
      <p:sp>
        <p:nvSpPr>
          <p:cNvPr id="50" name="Google Shape;50;p9"/>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9"/>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type="blank">
  <p:cSld name="BLANK">
    <p:spTree>
      <p:nvGrpSpPr>
        <p:cNvPr id="1" name="Shape 54"/>
        <p:cNvGrpSpPr/>
        <p:nvPr/>
      </p:nvGrpSpPr>
      <p:grpSpPr>
        <a:xfrm>
          <a:off x="0" y="0"/>
          <a:ext cx="0" cy="0"/>
          <a:chOff x="0" y="0"/>
          <a:chExt cx="0" cy="0"/>
        </a:xfrm>
      </p:grpSpPr>
      <p:sp>
        <p:nvSpPr>
          <p:cNvPr id="55" name="Google Shape;55;p10"/>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0"/>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8"/>
        <p:cNvGrpSpPr/>
        <p:nvPr/>
      </p:nvGrpSpPr>
      <p:grpSpPr>
        <a:xfrm>
          <a:off x="0" y="0"/>
          <a:ext cx="0" cy="0"/>
          <a:chOff x="0" y="0"/>
          <a:chExt cx="0" cy="0"/>
        </a:xfrm>
      </p:grpSpPr>
      <p:sp>
        <p:nvSpPr>
          <p:cNvPr id="59" name="Google Shape;59;p11"/>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1"/>
          <p:cNvSpPr txBox="1">
            <a:spLocks noGrp="1"/>
          </p:cNvSpPr>
          <p:nvPr>
            <p:ph type="body" idx="1"/>
          </p:nvPr>
        </p:nvSpPr>
        <p:spPr>
          <a:xfrm>
            <a:off x="4545413" y="1088455"/>
            <a:ext cx="5412730" cy="5372269"/>
          </a:xfrm>
          <a:prstGeom prst="rect">
            <a:avLst/>
          </a:prstGeom>
          <a:noFill/>
          <a:ln>
            <a:noFill/>
          </a:ln>
        </p:spPr>
        <p:txBody>
          <a:bodyPr spcFirstLastPara="1" wrap="square" lIns="91425" tIns="45700" rIns="91425" bIns="45700" anchor="t" anchorCtr="0">
            <a:normAutofit/>
          </a:bodyPr>
          <a:lstStyle>
            <a:lvl1pPr marL="457200" lvl="0" indent="-452564" algn="l">
              <a:lnSpc>
                <a:spcPct val="90000"/>
              </a:lnSpc>
              <a:spcBef>
                <a:spcPts val="1102"/>
              </a:spcBef>
              <a:spcAft>
                <a:spcPts val="0"/>
              </a:spcAft>
              <a:buClr>
                <a:schemeClr val="dk1"/>
              </a:buClr>
              <a:buSzPts val="3527"/>
              <a:buChar char="•"/>
              <a:defRPr sz="3527"/>
            </a:lvl1pPr>
            <a:lvl2pPr marL="914400" lvl="1" indent="-424561" algn="l">
              <a:lnSpc>
                <a:spcPct val="90000"/>
              </a:lnSpc>
              <a:spcBef>
                <a:spcPts val="551"/>
              </a:spcBef>
              <a:spcAft>
                <a:spcPts val="0"/>
              </a:spcAft>
              <a:buClr>
                <a:schemeClr val="dk1"/>
              </a:buClr>
              <a:buSzPts val="3086"/>
              <a:buChar char="•"/>
              <a:defRPr sz="3086"/>
            </a:lvl2pPr>
            <a:lvl3pPr marL="1371600" lvl="2" indent="-396620" algn="l">
              <a:lnSpc>
                <a:spcPct val="90000"/>
              </a:lnSpc>
              <a:spcBef>
                <a:spcPts val="551"/>
              </a:spcBef>
              <a:spcAft>
                <a:spcPts val="0"/>
              </a:spcAft>
              <a:buClr>
                <a:schemeClr val="dk1"/>
              </a:buClr>
              <a:buSzPts val="2646"/>
              <a:buChar char="•"/>
              <a:defRPr sz="2646"/>
            </a:lvl3pPr>
            <a:lvl4pPr marL="1828800" lvl="3" indent="-368617" algn="l">
              <a:lnSpc>
                <a:spcPct val="90000"/>
              </a:lnSpc>
              <a:spcBef>
                <a:spcPts val="551"/>
              </a:spcBef>
              <a:spcAft>
                <a:spcPts val="0"/>
              </a:spcAft>
              <a:buClr>
                <a:schemeClr val="dk1"/>
              </a:buClr>
              <a:buSzPts val="2205"/>
              <a:buChar char="•"/>
              <a:defRPr sz="2205"/>
            </a:lvl4pPr>
            <a:lvl5pPr marL="2286000" lvl="4" indent="-368617" algn="l">
              <a:lnSpc>
                <a:spcPct val="90000"/>
              </a:lnSpc>
              <a:spcBef>
                <a:spcPts val="551"/>
              </a:spcBef>
              <a:spcAft>
                <a:spcPts val="0"/>
              </a:spcAft>
              <a:buClr>
                <a:schemeClr val="dk1"/>
              </a:buClr>
              <a:buSzPts val="2205"/>
              <a:buChar char="•"/>
              <a:defRPr sz="2205"/>
            </a:lvl5pPr>
            <a:lvl6pPr marL="2743200" lvl="5" indent="-368617" algn="l">
              <a:lnSpc>
                <a:spcPct val="90000"/>
              </a:lnSpc>
              <a:spcBef>
                <a:spcPts val="551"/>
              </a:spcBef>
              <a:spcAft>
                <a:spcPts val="0"/>
              </a:spcAft>
              <a:buClr>
                <a:schemeClr val="dk1"/>
              </a:buClr>
              <a:buSzPts val="2205"/>
              <a:buChar char="•"/>
              <a:defRPr sz="2205"/>
            </a:lvl6pPr>
            <a:lvl7pPr marL="3200400" lvl="6" indent="-368617" algn="l">
              <a:lnSpc>
                <a:spcPct val="90000"/>
              </a:lnSpc>
              <a:spcBef>
                <a:spcPts val="551"/>
              </a:spcBef>
              <a:spcAft>
                <a:spcPts val="0"/>
              </a:spcAft>
              <a:buClr>
                <a:schemeClr val="dk1"/>
              </a:buClr>
              <a:buSzPts val="2205"/>
              <a:buChar char="•"/>
              <a:defRPr sz="2205"/>
            </a:lvl7pPr>
            <a:lvl8pPr marL="3657600" lvl="7" indent="-368617" algn="l">
              <a:lnSpc>
                <a:spcPct val="90000"/>
              </a:lnSpc>
              <a:spcBef>
                <a:spcPts val="551"/>
              </a:spcBef>
              <a:spcAft>
                <a:spcPts val="0"/>
              </a:spcAft>
              <a:buClr>
                <a:schemeClr val="dk1"/>
              </a:buClr>
              <a:buSzPts val="2205"/>
              <a:buChar char="•"/>
              <a:defRPr sz="2205"/>
            </a:lvl8pPr>
            <a:lvl9pPr marL="4114800" lvl="8" indent="-368617" algn="l">
              <a:lnSpc>
                <a:spcPct val="90000"/>
              </a:lnSpc>
              <a:spcBef>
                <a:spcPts val="551"/>
              </a:spcBef>
              <a:spcAft>
                <a:spcPts val="0"/>
              </a:spcAft>
              <a:buClr>
                <a:schemeClr val="dk1"/>
              </a:buClr>
              <a:buSzPts val="2205"/>
              <a:buChar char="•"/>
              <a:defRPr sz="2205"/>
            </a:lvl9pPr>
          </a:lstStyle>
          <a:p>
            <a:endParaRPr/>
          </a:p>
        </p:txBody>
      </p:sp>
      <p:sp>
        <p:nvSpPr>
          <p:cNvPr id="61" name="Google Shape;61;p11"/>
          <p:cNvSpPr txBox="1">
            <a:spLocks noGrp="1"/>
          </p:cNvSpPr>
          <p:nvPr>
            <p:ph type="body" idx="2"/>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2" name="Google Shape;62;p11"/>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1"/>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1"/>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736455" y="503978"/>
            <a:ext cx="3448388" cy="17639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527"/>
              <a:buFont typeface="Calibri"/>
              <a:buNone/>
              <a:defRPr sz="352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2"/>
          <p:cNvSpPr>
            <a:spLocks noGrp="1"/>
          </p:cNvSpPr>
          <p:nvPr>
            <p:ph type="pic" idx="2"/>
          </p:nvPr>
        </p:nvSpPr>
        <p:spPr>
          <a:xfrm>
            <a:off x="4545413" y="1088455"/>
            <a:ext cx="5412730" cy="5372269"/>
          </a:xfrm>
          <a:prstGeom prst="rect">
            <a:avLst/>
          </a:prstGeom>
          <a:noFill/>
          <a:ln>
            <a:noFill/>
          </a:ln>
        </p:spPr>
      </p:sp>
      <p:sp>
        <p:nvSpPr>
          <p:cNvPr id="68" name="Google Shape;68;p12"/>
          <p:cNvSpPr txBox="1">
            <a:spLocks noGrp="1"/>
          </p:cNvSpPr>
          <p:nvPr>
            <p:ph type="body" idx="1"/>
          </p:nvPr>
        </p:nvSpPr>
        <p:spPr>
          <a:xfrm>
            <a:off x="736455" y="2267902"/>
            <a:ext cx="3448388" cy="420157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102"/>
              </a:spcBef>
              <a:spcAft>
                <a:spcPts val="0"/>
              </a:spcAft>
              <a:buClr>
                <a:schemeClr val="dk1"/>
              </a:buClr>
              <a:buSzPts val="1764"/>
              <a:buNone/>
              <a:defRPr sz="1764"/>
            </a:lvl1pPr>
            <a:lvl2pPr marL="914400" lvl="1" indent="-228600" algn="l">
              <a:lnSpc>
                <a:spcPct val="90000"/>
              </a:lnSpc>
              <a:spcBef>
                <a:spcPts val="551"/>
              </a:spcBef>
              <a:spcAft>
                <a:spcPts val="0"/>
              </a:spcAft>
              <a:buClr>
                <a:schemeClr val="dk1"/>
              </a:buClr>
              <a:buSzPts val="1543"/>
              <a:buNone/>
              <a:defRPr sz="1543"/>
            </a:lvl2pPr>
            <a:lvl3pPr marL="1371600" lvl="2" indent="-228600" algn="l">
              <a:lnSpc>
                <a:spcPct val="90000"/>
              </a:lnSpc>
              <a:spcBef>
                <a:spcPts val="551"/>
              </a:spcBef>
              <a:spcAft>
                <a:spcPts val="0"/>
              </a:spcAft>
              <a:buClr>
                <a:schemeClr val="dk1"/>
              </a:buClr>
              <a:buSzPts val="1323"/>
              <a:buNone/>
              <a:defRPr sz="1323"/>
            </a:lvl3pPr>
            <a:lvl4pPr marL="1828800" lvl="3" indent="-228600" algn="l">
              <a:lnSpc>
                <a:spcPct val="90000"/>
              </a:lnSpc>
              <a:spcBef>
                <a:spcPts val="551"/>
              </a:spcBef>
              <a:spcAft>
                <a:spcPts val="0"/>
              </a:spcAft>
              <a:buClr>
                <a:schemeClr val="dk1"/>
              </a:buClr>
              <a:buSzPts val="1102"/>
              <a:buNone/>
              <a:defRPr sz="1102"/>
            </a:lvl4pPr>
            <a:lvl5pPr marL="2286000" lvl="4" indent="-228600" algn="l">
              <a:lnSpc>
                <a:spcPct val="90000"/>
              </a:lnSpc>
              <a:spcBef>
                <a:spcPts val="551"/>
              </a:spcBef>
              <a:spcAft>
                <a:spcPts val="0"/>
              </a:spcAft>
              <a:buClr>
                <a:schemeClr val="dk1"/>
              </a:buClr>
              <a:buSzPts val="1102"/>
              <a:buNone/>
              <a:defRPr sz="1102"/>
            </a:lvl5pPr>
            <a:lvl6pPr marL="2743200" lvl="5" indent="-228600" algn="l">
              <a:lnSpc>
                <a:spcPct val="90000"/>
              </a:lnSpc>
              <a:spcBef>
                <a:spcPts val="551"/>
              </a:spcBef>
              <a:spcAft>
                <a:spcPts val="0"/>
              </a:spcAft>
              <a:buClr>
                <a:schemeClr val="dk1"/>
              </a:buClr>
              <a:buSzPts val="1102"/>
              <a:buNone/>
              <a:defRPr sz="1102"/>
            </a:lvl6pPr>
            <a:lvl7pPr marL="3200400" lvl="6" indent="-228600" algn="l">
              <a:lnSpc>
                <a:spcPct val="90000"/>
              </a:lnSpc>
              <a:spcBef>
                <a:spcPts val="551"/>
              </a:spcBef>
              <a:spcAft>
                <a:spcPts val="0"/>
              </a:spcAft>
              <a:buClr>
                <a:schemeClr val="dk1"/>
              </a:buClr>
              <a:buSzPts val="1102"/>
              <a:buNone/>
              <a:defRPr sz="1102"/>
            </a:lvl7pPr>
            <a:lvl8pPr marL="3657600" lvl="7" indent="-228600" algn="l">
              <a:lnSpc>
                <a:spcPct val="90000"/>
              </a:lnSpc>
              <a:spcBef>
                <a:spcPts val="551"/>
              </a:spcBef>
              <a:spcAft>
                <a:spcPts val="0"/>
              </a:spcAft>
              <a:buClr>
                <a:schemeClr val="dk1"/>
              </a:buClr>
              <a:buSzPts val="1102"/>
              <a:buNone/>
              <a:defRPr sz="1102"/>
            </a:lvl8pPr>
            <a:lvl9pPr marL="4114800" lvl="8" indent="-228600" algn="l">
              <a:lnSpc>
                <a:spcPct val="90000"/>
              </a:lnSpc>
              <a:spcBef>
                <a:spcPts val="551"/>
              </a:spcBef>
              <a:spcAft>
                <a:spcPts val="0"/>
              </a:spcAft>
              <a:buClr>
                <a:schemeClr val="dk1"/>
              </a:buClr>
              <a:buSzPts val="1102"/>
              <a:buNone/>
              <a:defRPr sz="1102"/>
            </a:lvl9pPr>
          </a:lstStyle>
          <a:p>
            <a:endParaRPr/>
          </a:p>
        </p:txBody>
      </p:sp>
      <p:sp>
        <p:nvSpPr>
          <p:cNvPr id="69" name="Google Shape;69;p12"/>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2"/>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2"/>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735062" y="402484"/>
            <a:ext cx="9221689" cy="1461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0"/>
              <a:buFont typeface="Calibri"/>
              <a:buNone/>
              <a:defRPr sz="485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
          <p:cNvSpPr txBox="1">
            <a:spLocks noGrp="1"/>
          </p:cNvSpPr>
          <p:nvPr>
            <p:ph type="body" idx="1"/>
          </p:nvPr>
        </p:nvSpPr>
        <p:spPr>
          <a:xfrm>
            <a:off x="735062" y="2012414"/>
            <a:ext cx="9221689" cy="4796544"/>
          </a:xfrm>
          <a:prstGeom prst="rect">
            <a:avLst/>
          </a:prstGeom>
          <a:noFill/>
          <a:ln>
            <a:noFill/>
          </a:ln>
        </p:spPr>
        <p:txBody>
          <a:bodyPr spcFirstLastPara="1" wrap="square" lIns="91425" tIns="45700" rIns="91425" bIns="45700" anchor="t" anchorCtr="0">
            <a:normAutofit/>
          </a:bodyPr>
          <a:lstStyle>
            <a:lvl1pPr marL="457200" marR="0" lvl="0" indent="-424561" algn="l" rtl="0">
              <a:lnSpc>
                <a:spcPct val="90000"/>
              </a:lnSpc>
              <a:spcBef>
                <a:spcPts val="1102"/>
              </a:spcBef>
              <a:spcAft>
                <a:spcPts val="0"/>
              </a:spcAft>
              <a:buClr>
                <a:schemeClr val="dk1"/>
              </a:buClr>
              <a:buSzPts val="3086"/>
              <a:buFont typeface="Arial"/>
              <a:buChar char="•"/>
              <a:defRPr sz="3086" b="0" i="0" u="none" strike="noStrike" cap="none">
                <a:solidFill>
                  <a:schemeClr val="dk1"/>
                </a:solidFill>
                <a:latin typeface="Calibri"/>
                <a:ea typeface="Calibri"/>
                <a:cs typeface="Calibri"/>
                <a:sym typeface="Calibri"/>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Calibri"/>
                <a:ea typeface="Calibri"/>
                <a:cs typeface="Calibri"/>
                <a:sym typeface="Calibri"/>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Calibri"/>
                <a:ea typeface="Calibri"/>
                <a:cs typeface="Calibri"/>
                <a:sym typeface="Calibri"/>
              </a:defRPr>
            </a:lvl3pPr>
            <a:lvl4pPr marL="1828800" marR="0" lvl="3"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4pPr>
            <a:lvl5pPr marL="2286000" marR="0" lvl="4"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5pPr>
            <a:lvl6pPr marL="2743200" marR="0" lvl="5"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6pPr>
            <a:lvl7pPr marL="3200400" marR="0" lvl="6" indent="-354583"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7pPr>
            <a:lvl8pPr marL="3657600" marR="0" lvl="7"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8pPr>
            <a:lvl9pPr marL="4114800" marR="0" lvl="8" indent="-354584" algn="l" rtl="0">
              <a:lnSpc>
                <a:spcPct val="90000"/>
              </a:lnSpc>
              <a:spcBef>
                <a:spcPts val="551"/>
              </a:spcBef>
              <a:spcAft>
                <a:spcPts val="0"/>
              </a:spcAft>
              <a:buClr>
                <a:schemeClr val="dk1"/>
              </a:buClr>
              <a:buSzPts val="1984"/>
              <a:buFont typeface="Arial"/>
              <a:buChar char="•"/>
              <a:defRPr sz="1984" b="0" i="0" u="none" strike="noStrike" cap="none">
                <a:solidFill>
                  <a:schemeClr val="dk1"/>
                </a:solidFill>
                <a:latin typeface="Calibri"/>
                <a:ea typeface="Calibri"/>
                <a:cs typeface="Calibri"/>
                <a:sym typeface="Calibri"/>
              </a:defRPr>
            </a:lvl9pPr>
          </a:lstStyle>
          <a:p>
            <a:endParaRPr/>
          </a:p>
        </p:txBody>
      </p:sp>
      <p:sp>
        <p:nvSpPr>
          <p:cNvPr id="12" name="Google Shape;12;p3"/>
          <p:cNvSpPr txBox="1">
            <a:spLocks noGrp="1"/>
          </p:cNvSpPr>
          <p:nvPr>
            <p:ph type="dt" idx="10"/>
          </p:nvPr>
        </p:nvSpPr>
        <p:spPr>
          <a:xfrm>
            <a:off x="735062" y="7006700"/>
            <a:ext cx="2405658" cy="4024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
          <p:cNvSpPr txBox="1">
            <a:spLocks noGrp="1"/>
          </p:cNvSpPr>
          <p:nvPr>
            <p:ph type="ftr" idx="11"/>
          </p:nvPr>
        </p:nvSpPr>
        <p:spPr>
          <a:xfrm>
            <a:off x="3541663" y="7006700"/>
            <a:ext cx="3608487" cy="4024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32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
          <p:cNvSpPr txBox="1">
            <a:spLocks noGrp="1"/>
          </p:cNvSpPr>
          <p:nvPr>
            <p:ph type="sldNum" idx="12"/>
          </p:nvPr>
        </p:nvSpPr>
        <p:spPr>
          <a:xfrm>
            <a:off x="7551093" y="7006700"/>
            <a:ext cx="2405658" cy="4024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323" b="0" i="0" u="none" strike="noStrike" cap="none">
                <a:solidFill>
                  <a:srgbClr val="888888"/>
                </a:solidFill>
                <a:latin typeface="Calibri"/>
                <a:ea typeface="Calibri"/>
                <a:cs typeface="Calibri"/>
                <a:sym typeface="Calibri"/>
              </a:defRPr>
            </a:lvl1pPr>
            <a:lvl2pPr marL="0" marR="0" lvl="1" indent="0" algn="r" rtl="0">
              <a:spcBef>
                <a:spcPts val="0"/>
              </a:spcBef>
              <a:buNone/>
              <a:defRPr sz="1323" b="0" i="0" u="none" strike="noStrike" cap="none">
                <a:solidFill>
                  <a:srgbClr val="888888"/>
                </a:solidFill>
                <a:latin typeface="Calibri"/>
                <a:ea typeface="Calibri"/>
                <a:cs typeface="Calibri"/>
                <a:sym typeface="Calibri"/>
              </a:defRPr>
            </a:lvl2pPr>
            <a:lvl3pPr marL="0" marR="0" lvl="2" indent="0" algn="r" rtl="0">
              <a:spcBef>
                <a:spcPts val="0"/>
              </a:spcBef>
              <a:buNone/>
              <a:defRPr sz="1323" b="0" i="0" u="none" strike="noStrike" cap="none">
                <a:solidFill>
                  <a:srgbClr val="888888"/>
                </a:solidFill>
                <a:latin typeface="Calibri"/>
                <a:ea typeface="Calibri"/>
                <a:cs typeface="Calibri"/>
                <a:sym typeface="Calibri"/>
              </a:defRPr>
            </a:lvl3pPr>
            <a:lvl4pPr marL="0" marR="0" lvl="3" indent="0" algn="r" rtl="0">
              <a:spcBef>
                <a:spcPts val="0"/>
              </a:spcBef>
              <a:buNone/>
              <a:defRPr sz="1323" b="0" i="0" u="none" strike="noStrike" cap="none">
                <a:solidFill>
                  <a:srgbClr val="888888"/>
                </a:solidFill>
                <a:latin typeface="Calibri"/>
                <a:ea typeface="Calibri"/>
                <a:cs typeface="Calibri"/>
                <a:sym typeface="Calibri"/>
              </a:defRPr>
            </a:lvl4pPr>
            <a:lvl5pPr marL="0" marR="0" lvl="4" indent="0" algn="r" rtl="0">
              <a:spcBef>
                <a:spcPts val="0"/>
              </a:spcBef>
              <a:buNone/>
              <a:defRPr sz="1323" b="0" i="0" u="none" strike="noStrike" cap="none">
                <a:solidFill>
                  <a:srgbClr val="888888"/>
                </a:solidFill>
                <a:latin typeface="Calibri"/>
                <a:ea typeface="Calibri"/>
                <a:cs typeface="Calibri"/>
                <a:sym typeface="Calibri"/>
              </a:defRPr>
            </a:lvl5pPr>
            <a:lvl6pPr marL="0" marR="0" lvl="5" indent="0" algn="r" rtl="0">
              <a:spcBef>
                <a:spcPts val="0"/>
              </a:spcBef>
              <a:buNone/>
              <a:defRPr sz="1323" b="0" i="0" u="none" strike="noStrike" cap="none">
                <a:solidFill>
                  <a:srgbClr val="888888"/>
                </a:solidFill>
                <a:latin typeface="Calibri"/>
                <a:ea typeface="Calibri"/>
                <a:cs typeface="Calibri"/>
                <a:sym typeface="Calibri"/>
              </a:defRPr>
            </a:lvl6pPr>
            <a:lvl7pPr marL="0" marR="0" lvl="6" indent="0" algn="r" rtl="0">
              <a:spcBef>
                <a:spcPts val="0"/>
              </a:spcBef>
              <a:buNone/>
              <a:defRPr sz="1323" b="0" i="0" u="none" strike="noStrike" cap="none">
                <a:solidFill>
                  <a:srgbClr val="888888"/>
                </a:solidFill>
                <a:latin typeface="Calibri"/>
                <a:ea typeface="Calibri"/>
                <a:cs typeface="Calibri"/>
                <a:sym typeface="Calibri"/>
              </a:defRPr>
            </a:lvl7pPr>
            <a:lvl8pPr marL="0" marR="0" lvl="7" indent="0" algn="r" rtl="0">
              <a:spcBef>
                <a:spcPts val="0"/>
              </a:spcBef>
              <a:buNone/>
              <a:defRPr sz="1323" b="0" i="0" u="none" strike="noStrike" cap="none">
                <a:solidFill>
                  <a:srgbClr val="888888"/>
                </a:solidFill>
                <a:latin typeface="Calibri"/>
                <a:ea typeface="Calibri"/>
                <a:cs typeface="Calibri"/>
                <a:sym typeface="Calibri"/>
              </a:defRPr>
            </a:lvl8pPr>
            <a:lvl9pPr marL="0" marR="0" lvl="8" indent="0" algn="r" rtl="0">
              <a:spcBef>
                <a:spcPts val="0"/>
              </a:spcBef>
              <a:buNone/>
              <a:defRPr sz="132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oeuvredesvocations.fr/"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jpg"/><Relationship Id="rId12"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g"/><Relationship Id="rId5" Type="http://schemas.openxmlformats.org/officeDocument/2006/relationships/hyperlink" Target="mailto:secretariat@saintaugustin.net" TargetMode="External"/><Relationship Id="rId10"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0" name="Google Shape;90;p1"/>
          <p:cNvSpPr/>
          <p:nvPr/>
        </p:nvSpPr>
        <p:spPr>
          <a:xfrm>
            <a:off x="6441084" y="11787317"/>
            <a:ext cx="4689475" cy="121443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2" name="Google Shape;92;p1"/>
          <p:cNvPicPr preferRelativeResize="0"/>
          <p:nvPr/>
        </p:nvPicPr>
        <p:blipFill rotWithShape="1">
          <a:blip r:embed="rId3">
            <a:alphaModFix/>
          </a:blip>
          <a:srcRect t="25955" b="31375"/>
          <a:stretch/>
        </p:blipFill>
        <p:spPr>
          <a:xfrm>
            <a:off x="-1" y="0"/>
            <a:ext cx="10691813" cy="1607737"/>
          </a:xfrm>
          <a:prstGeom prst="rect">
            <a:avLst/>
          </a:prstGeom>
          <a:noFill/>
          <a:ln>
            <a:noFill/>
          </a:ln>
        </p:spPr>
      </p:pic>
      <p:sp>
        <p:nvSpPr>
          <p:cNvPr id="6" name="ZoneTexte 5">
            <a:extLst>
              <a:ext uri="{FF2B5EF4-FFF2-40B4-BE49-F238E27FC236}">
                <a16:creationId xmlns:a16="http://schemas.microsoft.com/office/drawing/2014/main" id="{DC6E49A1-F2FC-D235-E8C9-78C4A1262F1B}"/>
              </a:ext>
            </a:extLst>
          </p:cNvPr>
          <p:cNvSpPr txBox="1"/>
          <p:nvPr/>
        </p:nvSpPr>
        <p:spPr>
          <a:xfrm>
            <a:off x="7303089" y="7927563"/>
            <a:ext cx="3388723" cy="246221"/>
          </a:xfrm>
          <a:prstGeom prst="rect">
            <a:avLst/>
          </a:prstGeom>
          <a:noFill/>
        </p:spPr>
        <p:txBody>
          <a:bodyPr wrap="square">
            <a:spAutoFit/>
          </a:bodyPr>
          <a:lstStyle/>
          <a:p>
            <a:pPr algn="just"/>
            <a:r>
              <a:rPr lang="fr-FR" sz="1000" dirty="0"/>
              <a:t>.</a:t>
            </a:r>
          </a:p>
        </p:txBody>
      </p:sp>
      <p:sp>
        <p:nvSpPr>
          <p:cNvPr id="12" name="ZoneTexte 11">
            <a:extLst>
              <a:ext uri="{FF2B5EF4-FFF2-40B4-BE49-F238E27FC236}">
                <a16:creationId xmlns:a16="http://schemas.microsoft.com/office/drawing/2014/main" id="{F1252E75-D575-E7C3-38B6-E80992B8E710}"/>
              </a:ext>
            </a:extLst>
          </p:cNvPr>
          <p:cNvSpPr txBox="1"/>
          <p:nvPr/>
        </p:nvSpPr>
        <p:spPr>
          <a:xfrm>
            <a:off x="16462201" y="8464463"/>
            <a:ext cx="411105" cy="232795"/>
          </a:xfrm>
          <a:prstGeom prst="rect">
            <a:avLst/>
          </a:prstGeom>
          <a:noFill/>
        </p:spPr>
        <p:txBody>
          <a:bodyPr wrap="square" rtlCol="0">
            <a:spAutoFit/>
          </a:bodyPr>
          <a:lstStyle/>
          <a:p>
            <a:endParaRPr lang="fr-FR" dirty="0"/>
          </a:p>
        </p:txBody>
      </p:sp>
      <p:sp>
        <p:nvSpPr>
          <p:cNvPr id="4" name="ZoneTexte 3">
            <a:extLst>
              <a:ext uri="{FF2B5EF4-FFF2-40B4-BE49-F238E27FC236}">
                <a16:creationId xmlns:a16="http://schemas.microsoft.com/office/drawing/2014/main" id="{18BD8B37-6BB2-6F47-1DC2-211DD8EFDEBD}"/>
              </a:ext>
            </a:extLst>
          </p:cNvPr>
          <p:cNvSpPr txBox="1"/>
          <p:nvPr/>
        </p:nvSpPr>
        <p:spPr>
          <a:xfrm>
            <a:off x="3668759" y="3885906"/>
            <a:ext cx="3309136" cy="1631216"/>
          </a:xfrm>
          <a:prstGeom prst="rect">
            <a:avLst/>
          </a:prstGeom>
          <a:noFill/>
          <a:ln w="3175">
            <a:solidFill>
              <a:schemeClr val="tx1"/>
            </a:solidFill>
          </a:ln>
        </p:spPr>
        <p:txBody>
          <a:bodyPr wrap="square" rtlCol="0">
            <a:spAutoFit/>
          </a:bodyPr>
          <a:lstStyle/>
          <a:p>
            <a:pPr algn="ctr"/>
            <a:r>
              <a:rPr lang="fr-FR" sz="1050" dirty="0">
                <a:solidFill>
                  <a:schemeClr val="tx1"/>
                </a:solidFill>
                <a:latin typeface="Arial" panose="020B0604020202020204" pitchFamily="34" charset="0"/>
                <a:cs typeface="Arial" panose="020B0604020202020204" pitchFamily="34" charset="0"/>
              </a:rPr>
              <a:t>La </a:t>
            </a:r>
            <a:r>
              <a:rPr lang="fr-FR" sz="1050" b="1" u="sng" dirty="0">
                <a:solidFill>
                  <a:schemeClr val="tx1"/>
                </a:solidFill>
                <a:latin typeface="Arial" panose="020B0604020202020204" pitchFamily="34" charset="0"/>
                <a:cs typeface="Arial" panose="020B0604020202020204" pitchFamily="34" charset="0"/>
              </a:rPr>
              <a:t>BRADERIE PAROISSIALE D’ÉTÉ</a:t>
            </a:r>
            <a:endParaRPr lang="fr-FR" sz="300" b="1" u="sng" dirty="0">
              <a:solidFill>
                <a:schemeClr val="tx1"/>
              </a:solidFill>
              <a:latin typeface="Arial" panose="020B0604020202020204" pitchFamily="34" charset="0"/>
              <a:cs typeface="Arial" panose="020B0604020202020204" pitchFamily="34" charset="0"/>
            </a:endParaRPr>
          </a:p>
          <a:p>
            <a:pPr algn="ctr"/>
            <a:r>
              <a:rPr lang="fr-FR" sz="1000" dirty="0">
                <a:effectLst/>
                <a:latin typeface="+mj-lt"/>
                <a:ea typeface="Times New Roman" panose="02020603050405020304" pitchFamily="18" charset="0"/>
              </a:rPr>
              <a:t>vêtements, accessoires, linge de maison, salon de thé</a:t>
            </a:r>
            <a:endParaRPr lang="fr-FR" sz="1000" b="1" dirty="0">
              <a:solidFill>
                <a:schemeClr val="tx1"/>
              </a:solidFill>
              <a:latin typeface="+mj-lt"/>
              <a:cs typeface="Arial" panose="020B0604020202020204" pitchFamily="34" charset="0"/>
            </a:endParaRPr>
          </a:p>
          <a:p>
            <a:pPr algn="ctr"/>
            <a:endParaRPr lang="fr-FR" sz="200" b="1" dirty="0">
              <a:solidFill>
                <a:schemeClr val="tx1"/>
              </a:solidFill>
              <a:latin typeface="Arial" panose="020B0604020202020204" pitchFamily="34" charset="0"/>
              <a:cs typeface="Arial" panose="020B0604020202020204" pitchFamily="34" charset="0"/>
            </a:endParaRPr>
          </a:p>
          <a:p>
            <a:pPr algn="ctr"/>
            <a:r>
              <a:rPr lang="fr-FR" sz="1050" b="1" dirty="0">
                <a:solidFill>
                  <a:schemeClr val="tx1"/>
                </a:solidFill>
                <a:latin typeface="Arial" panose="020B0604020202020204" pitchFamily="34" charset="0"/>
                <a:cs typeface="Arial" panose="020B0604020202020204" pitchFamily="34" charset="0"/>
              </a:rPr>
              <a:t>aura lieu les mercredi 29 mai de 8h30 à 19h</a:t>
            </a:r>
          </a:p>
          <a:p>
            <a:pPr algn="ctr"/>
            <a:r>
              <a:rPr lang="fr-FR" sz="1050" b="1" dirty="0">
                <a:solidFill>
                  <a:schemeClr val="tx1"/>
                </a:solidFill>
                <a:latin typeface="Arial" panose="020B0604020202020204" pitchFamily="34" charset="0"/>
                <a:cs typeface="Arial" panose="020B0604020202020204" pitchFamily="34" charset="0"/>
              </a:rPr>
              <a:t>et jeudi 30 mai de 8h30 à 13h</a:t>
            </a:r>
            <a:r>
              <a:rPr lang="fr-FR" sz="1050" dirty="0">
                <a:solidFill>
                  <a:schemeClr val="tx1"/>
                </a:solidFill>
                <a:latin typeface="Arial" panose="020B0604020202020204" pitchFamily="34" charset="0"/>
                <a:cs typeface="Arial" panose="020B0604020202020204" pitchFamily="34" charset="0"/>
              </a:rPr>
              <a:t> </a:t>
            </a:r>
          </a:p>
          <a:p>
            <a:pPr algn="ctr"/>
            <a:r>
              <a:rPr lang="fr-FR" sz="1050" dirty="0">
                <a:solidFill>
                  <a:schemeClr val="tx1"/>
                </a:solidFill>
                <a:latin typeface="Arial" panose="020B0604020202020204" pitchFamily="34" charset="0"/>
                <a:cs typeface="Arial" panose="020B0604020202020204" pitchFamily="34" charset="0"/>
              </a:rPr>
              <a:t>- chapelle des catéchismes  -</a:t>
            </a:r>
            <a:endParaRPr lang="fr-FR" sz="300" dirty="0">
              <a:solidFill>
                <a:schemeClr val="tx1"/>
              </a:solidFill>
            </a:endParaRPr>
          </a:p>
          <a:p>
            <a:pPr marL="0" marR="0" lvl="0" indent="0" algn="just" rtl="0">
              <a:spcBef>
                <a:spcPts val="0"/>
              </a:spcBef>
              <a:spcAft>
                <a:spcPts val="0"/>
              </a:spcAft>
              <a:buNone/>
            </a:pPr>
            <a:r>
              <a:rPr lang="fr-FR" sz="1050" dirty="0">
                <a:solidFill>
                  <a:schemeClr val="tx1"/>
                </a:solidFill>
              </a:rPr>
              <a:t>Venez nous aider et signalez-vous pour nous donner vos disponibilités</a:t>
            </a:r>
            <a:r>
              <a:rPr lang="fr-FR" sz="1050" dirty="0">
                <a:solidFill>
                  <a:schemeClr val="tx1"/>
                </a:solidFill>
                <a:latin typeface="Arial" panose="020B0604020202020204" pitchFamily="34" charset="0"/>
                <a:cs typeface="Arial" panose="020B0604020202020204" pitchFamily="34" charset="0"/>
              </a:rPr>
              <a:t>. </a:t>
            </a:r>
          </a:p>
          <a:p>
            <a:pPr marL="0" marR="0" lvl="0" indent="0" rtl="0">
              <a:spcBef>
                <a:spcPts val="0"/>
              </a:spcBef>
              <a:spcAft>
                <a:spcPts val="0"/>
              </a:spcAft>
              <a:buNone/>
            </a:pPr>
            <a:r>
              <a:rPr lang="fr-FR" sz="1050" dirty="0">
                <a:solidFill>
                  <a:schemeClr val="tx1"/>
                </a:solidFill>
                <a:latin typeface="Arial" panose="020B0604020202020204" pitchFamily="34" charset="0"/>
                <a:cs typeface="Arial" panose="020B0604020202020204" pitchFamily="34" charset="0"/>
              </a:rPr>
              <a:t>Mayté Varaut : 06.84.79.10.69 feteparoissiale.saintaugustin@gmail.com </a:t>
            </a:r>
          </a:p>
        </p:txBody>
      </p:sp>
      <p:sp>
        <p:nvSpPr>
          <p:cNvPr id="5" name="ZoneTexte 4">
            <a:extLst>
              <a:ext uri="{FF2B5EF4-FFF2-40B4-BE49-F238E27FC236}">
                <a16:creationId xmlns:a16="http://schemas.microsoft.com/office/drawing/2014/main" id="{6CB5B1B5-F6E0-112E-DE0D-4A9862F4D90F}"/>
              </a:ext>
            </a:extLst>
          </p:cNvPr>
          <p:cNvSpPr txBox="1"/>
          <p:nvPr/>
        </p:nvSpPr>
        <p:spPr>
          <a:xfrm>
            <a:off x="7247805" y="1685329"/>
            <a:ext cx="3359588" cy="2439129"/>
          </a:xfrm>
          <a:prstGeom prst="rect">
            <a:avLst/>
          </a:prstGeom>
          <a:noFill/>
          <a:ln w="3175">
            <a:solidFill>
              <a:schemeClr val="tx1"/>
            </a:solidFill>
            <a:prstDash val="sysDot"/>
          </a:ln>
          <a:scene3d>
            <a:camera prst="obliqueTopLeft"/>
            <a:lightRig rig="threePt" dir="t"/>
          </a:scene3d>
        </p:spPr>
        <p:txBody>
          <a:bodyPr wrap="square" rtlCol="0">
            <a:spAutoFit/>
          </a:bodyPr>
          <a:lstStyle/>
          <a:p>
            <a:pPr algn="ctr"/>
            <a:endParaRPr lang="fr-FR" sz="500" b="1" u="sng" dirty="0">
              <a:latin typeface="Arial" panose="020B0604020202020204" pitchFamily="34" charset="0"/>
              <a:ea typeface="Calibri" panose="020F0502020204030204" pitchFamily="34" charset="0"/>
              <a:cs typeface="Arial" panose="020B0604020202020204" pitchFamily="34" charset="0"/>
            </a:endParaRPr>
          </a:p>
          <a:p>
            <a:pPr algn="ctr"/>
            <a:r>
              <a:rPr lang="fr-FR" sz="1050" b="1" u="sng" dirty="0">
                <a:latin typeface="Arial" panose="020B0604020202020204" pitchFamily="34" charset="0"/>
                <a:ea typeface="Calibri" panose="020F0502020204030204" pitchFamily="34" charset="0"/>
                <a:cs typeface="Arial" panose="020B0604020202020204" pitchFamily="34" charset="0"/>
              </a:rPr>
              <a:t>Dimanche 28 avril </a:t>
            </a:r>
            <a:r>
              <a:rPr lang="fr-FR" sz="1050" b="1" dirty="0">
                <a:latin typeface="Arial" panose="020B0604020202020204" pitchFamily="34" charset="0"/>
                <a:ea typeface="Calibri" panose="020F0502020204030204" pitchFamily="34" charset="0"/>
                <a:cs typeface="Arial" panose="020B0604020202020204" pitchFamily="34" charset="0"/>
              </a:rPr>
              <a:t>: </a:t>
            </a:r>
            <a:r>
              <a:rPr lang="fr-FR" sz="1050" b="1" u="sng" dirty="0">
                <a:latin typeface="Arial" panose="020B0604020202020204" pitchFamily="34" charset="0"/>
                <a:ea typeface="Calibri" panose="020F0502020204030204" pitchFamily="34" charset="0"/>
                <a:cs typeface="Arial" panose="020B0604020202020204" pitchFamily="34" charset="0"/>
              </a:rPr>
              <a:t>Quête pour les vocations </a:t>
            </a:r>
          </a:p>
          <a:p>
            <a:pPr algn="just"/>
            <a:endParaRPr lang="fr-FR" sz="300" dirty="0">
              <a:latin typeface="Arial" panose="020B0604020202020204" pitchFamily="34" charset="0"/>
              <a:ea typeface="Calibri" panose="020F0502020204030204" pitchFamily="34" charset="0"/>
              <a:cs typeface="Arial" panose="020B0604020202020204" pitchFamily="34" charset="0"/>
            </a:endParaRPr>
          </a:p>
          <a:p>
            <a:pPr algn="just"/>
            <a:r>
              <a:rPr lang="fr-FR" sz="1050" dirty="0">
                <a:latin typeface="Arial" panose="020B0604020202020204" pitchFamily="34" charset="0"/>
                <a:ea typeface="Calibri" panose="020F0502020204030204" pitchFamily="34" charset="0"/>
                <a:cs typeface="Arial" panose="020B0604020202020204" pitchFamily="34" charset="0"/>
              </a:rPr>
              <a:t>Lors du dimanche 28 avril prochain, une quête en faveur de l’Œuvre des Vocations est proposée pour permettre le financement de la formation de près de 130 séminaristes et jeunes en année de fondation spirituelle en Île-de-France. Cette quête contribue également au financement de la pastorale des vocations religieuses et sacerdotales.</a:t>
            </a:r>
          </a:p>
          <a:p>
            <a:pPr algn="just"/>
            <a:r>
              <a:rPr lang="fr-FR" sz="1050" dirty="0">
                <a:latin typeface="Arial" panose="020B0604020202020204" pitchFamily="34" charset="0"/>
                <a:ea typeface="Calibri" panose="020F0502020204030204" pitchFamily="34" charset="0"/>
                <a:cs typeface="Arial" panose="020B0604020202020204" pitchFamily="34" charset="0"/>
              </a:rPr>
              <a:t>Vous pouvez également envoyer vos dons, déductibles de vos impôts, à : Œuvre des Vocations – 15 rue des Ursins 75004 Paris / don en ligne sur </a:t>
            </a:r>
            <a:r>
              <a:rPr lang="fr-FR" sz="1050" dirty="0">
                <a:solidFill>
                  <a:schemeClr val="tx1"/>
                </a:solidFill>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www.oeuvredesvocations.fr</a:t>
            </a:r>
            <a:endParaRPr lang="fr-FR" sz="105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endParaRPr lang="fr-FR" sz="300" dirty="0">
              <a:latin typeface="Arial" panose="020B0604020202020204" pitchFamily="34" charset="0"/>
              <a:ea typeface="Calibri" panose="020F0502020204030204" pitchFamily="34" charset="0"/>
              <a:cs typeface="Arial" panose="020B0604020202020204" pitchFamily="34" charset="0"/>
            </a:endParaRPr>
          </a:p>
          <a:p>
            <a:pPr algn="ctr"/>
            <a:r>
              <a:rPr lang="fr-FR" sz="1050" dirty="0">
                <a:latin typeface="Arial" panose="020B0604020202020204" pitchFamily="34" charset="0"/>
                <a:ea typeface="Calibri" panose="020F0502020204030204" pitchFamily="34" charset="0"/>
                <a:cs typeface="Arial" panose="020B0604020202020204" pitchFamily="34" charset="0"/>
              </a:rPr>
              <a:t>AU NOM DES FUTURS PRÊTRES : MERCI !</a:t>
            </a:r>
          </a:p>
          <a:p>
            <a:pPr algn="ctr"/>
            <a:endParaRPr lang="fr-FR" sz="500" dirty="0">
              <a:latin typeface="Arial" panose="020B0604020202020204" pitchFamily="34" charset="0"/>
              <a:ea typeface="Calibri" panose="020F0502020204030204" pitchFamily="34" charset="0"/>
              <a:cs typeface="Arial" panose="020B0604020202020204" pitchFamily="34" charset="0"/>
            </a:endParaRPr>
          </a:p>
        </p:txBody>
      </p:sp>
      <p:sp>
        <p:nvSpPr>
          <p:cNvPr id="13" name="ZoneTexte 12">
            <a:extLst>
              <a:ext uri="{FF2B5EF4-FFF2-40B4-BE49-F238E27FC236}">
                <a16:creationId xmlns:a16="http://schemas.microsoft.com/office/drawing/2014/main" id="{2FA3C0B7-8089-8B85-1563-616DC7E125DF}"/>
              </a:ext>
            </a:extLst>
          </p:cNvPr>
          <p:cNvSpPr txBox="1"/>
          <p:nvPr/>
        </p:nvSpPr>
        <p:spPr>
          <a:xfrm>
            <a:off x="7247805" y="4393064"/>
            <a:ext cx="3359588" cy="769441"/>
          </a:xfrm>
          <a:prstGeom prst="rect">
            <a:avLst/>
          </a:prstGeom>
          <a:noFill/>
          <a:ln w="3175">
            <a:solidFill>
              <a:schemeClr val="tx1"/>
            </a:solidFill>
          </a:ln>
        </p:spPr>
        <p:txBody>
          <a:bodyPr wrap="square" rtlCol="0">
            <a:spAutoFit/>
          </a:bodyPr>
          <a:lstStyle/>
          <a:p>
            <a:pPr algn="ctr"/>
            <a:endParaRPr lang="fr-FR" sz="500" b="1" u="sng" kern="100" dirty="0">
              <a:effectLst/>
              <a:latin typeface="Arial" panose="020B0604020202020204" pitchFamily="34" charset="0"/>
              <a:ea typeface="Calibri" panose="020F0502020204030204" pitchFamily="34" charset="0"/>
              <a:cs typeface="Arial" panose="020B0604020202020204" pitchFamily="34" charset="0"/>
            </a:endParaRPr>
          </a:p>
          <a:p>
            <a:pPr algn="ctr"/>
            <a:r>
              <a:rPr lang="fr-FR" sz="1050" b="1" u="sng" kern="100" dirty="0">
                <a:effectLst/>
                <a:latin typeface="Arial" panose="020B0604020202020204" pitchFamily="34" charset="0"/>
                <a:ea typeface="Calibri" panose="020F0502020204030204" pitchFamily="34" charset="0"/>
                <a:cs typeface="Arial" panose="020B0604020202020204" pitchFamily="34" charset="0"/>
              </a:rPr>
              <a:t>VENTE DE CIERGES</a:t>
            </a:r>
          </a:p>
          <a:p>
            <a:pPr algn="ctr"/>
            <a:r>
              <a:rPr lang="fr-FR" sz="1050" b="1" u="sng" kern="100" dirty="0">
                <a:effectLst/>
                <a:latin typeface="Arial" panose="020B0604020202020204" pitchFamily="34" charset="0"/>
                <a:ea typeface="Calibri" panose="020F0502020204030204" pitchFamily="34" charset="0"/>
                <a:cs typeface="Arial" panose="020B0604020202020204" pitchFamily="34" charset="0"/>
              </a:rPr>
              <a:t>DE LA MAISON MAGDALENA</a:t>
            </a:r>
          </a:p>
          <a:p>
            <a:pPr algn="ctr"/>
            <a:endParaRPr lang="fr-FR" sz="300" kern="100" dirty="0">
              <a:effectLst/>
              <a:latin typeface="Arial" panose="020B0604020202020204" pitchFamily="34" charset="0"/>
              <a:ea typeface="Calibri" panose="020F0502020204030204" pitchFamily="34" charset="0"/>
              <a:cs typeface="Arial" panose="020B0604020202020204" pitchFamily="34" charset="0"/>
            </a:endParaRPr>
          </a:p>
          <a:p>
            <a:pPr algn="ctr"/>
            <a:r>
              <a:rPr lang="fr-FR" sz="1000" kern="100" dirty="0">
                <a:effectLst/>
                <a:latin typeface="Arial" panose="020B0604020202020204" pitchFamily="34" charset="0"/>
                <a:ea typeface="Calibri" panose="020F0502020204030204" pitchFamily="34" charset="0"/>
                <a:cs typeface="Arial" panose="020B0604020202020204" pitchFamily="34" charset="0"/>
              </a:rPr>
              <a:t>Dimanche 28 avril, à la sortie des messes</a:t>
            </a:r>
          </a:p>
          <a:p>
            <a:pPr algn="ctr"/>
            <a:endParaRPr lang="fr-FR" sz="500" kern="10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Google Shape;93;p1">
            <a:extLst>
              <a:ext uri="{FF2B5EF4-FFF2-40B4-BE49-F238E27FC236}">
                <a16:creationId xmlns:a16="http://schemas.microsoft.com/office/drawing/2014/main" id="{7450A707-F4A5-6F61-1D7C-9003BFAAD1FA}"/>
              </a:ext>
            </a:extLst>
          </p:cNvPr>
          <p:cNvSpPr txBox="1"/>
          <p:nvPr/>
        </p:nvSpPr>
        <p:spPr>
          <a:xfrm>
            <a:off x="32685" y="1559411"/>
            <a:ext cx="3359588" cy="594774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050" b="1" u="sng" dirty="0">
                <a:solidFill>
                  <a:schemeClr val="tx1"/>
                </a:solidFill>
                <a:latin typeface="Arial"/>
                <a:ea typeface="Arial"/>
                <a:cs typeface="Arial"/>
                <a:sym typeface="Arial"/>
              </a:rPr>
              <a:t>Cette semaine </a:t>
            </a:r>
            <a:r>
              <a:rPr lang="fr-FR" sz="1050" b="1" dirty="0">
                <a:solidFill>
                  <a:schemeClr val="tx1"/>
                </a:solidFill>
                <a:latin typeface="Arial"/>
                <a:ea typeface="Arial"/>
                <a:cs typeface="Arial"/>
                <a:sym typeface="Arial"/>
              </a:rPr>
              <a:t>:</a:t>
            </a:r>
            <a:endParaRPr kumimoji="0" lang="fr-FR" sz="300" b="1" i="0" u="none" strike="noStrike" kern="0" cap="none" spc="0" normalizeH="0" baseline="0" noProof="0" dirty="0">
              <a:ln>
                <a:noFill/>
              </a:ln>
              <a:solidFill>
                <a:schemeClr val="tx1"/>
              </a:solidFill>
              <a:effectLst/>
              <a:uLnTx/>
              <a:uFillTx/>
              <a:latin typeface="Arial"/>
              <a:ea typeface="Arial"/>
              <a:cs typeface="Arial"/>
              <a:sym typeface="Arial"/>
            </a:endParaRPr>
          </a:p>
          <a:p>
            <a:pPr>
              <a:defRPr/>
            </a:pPr>
            <a:endParaRPr kumimoji="0" lang="fr-FR" sz="200" b="1" i="0" u="none" strike="noStrike" kern="0" cap="none" spc="0" normalizeH="0" baseline="0" noProof="0" dirty="0">
              <a:ln>
                <a:noFill/>
              </a:ln>
              <a:solidFill>
                <a:schemeClr val="tx1"/>
              </a:solidFill>
              <a:effectLst/>
              <a:uLnTx/>
              <a:uFillTx/>
              <a:latin typeface="Arial"/>
              <a:ea typeface="Arial"/>
              <a:cs typeface="Arial"/>
              <a:sym typeface="Arial"/>
            </a:endParaRPr>
          </a:p>
          <a:p>
            <a:pPr lvl="0"/>
            <a:r>
              <a:rPr kumimoji="0" lang="fr-FR" sz="1050" b="1" i="0" u="none" strike="noStrike" kern="0" cap="none" spc="0" normalizeH="0" baseline="0" noProof="0" dirty="0">
                <a:ln>
                  <a:noFill/>
                </a:ln>
                <a:solidFill>
                  <a:schemeClr val="tx1"/>
                </a:solidFill>
                <a:effectLst/>
                <a:uLnTx/>
                <a:uFillTx/>
                <a:latin typeface="Arial"/>
                <a:ea typeface="Arial"/>
                <a:cs typeface="Arial"/>
                <a:sym typeface="Arial"/>
              </a:rPr>
              <a:t>Dimanche 21</a:t>
            </a:r>
            <a:r>
              <a:rPr lang="fr-FR" sz="1050" b="1" dirty="0">
                <a:solidFill>
                  <a:schemeClr val="tx1"/>
                </a:solidFill>
              </a:rPr>
              <a:t> avril  </a:t>
            </a:r>
            <a:r>
              <a:rPr lang="fr-FR" sz="1050" dirty="0">
                <a:solidFill>
                  <a:schemeClr val="tx1"/>
                </a:solidFill>
              </a:rPr>
              <a:t>: </a:t>
            </a:r>
            <a:r>
              <a:rPr lang="fr-FR" sz="1050" i="1" dirty="0">
                <a:solidFill>
                  <a:schemeClr val="tx1"/>
                </a:solidFill>
                <a:latin typeface="Arial" panose="020B0604020202020204" pitchFamily="34" charset="0"/>
                <a:cs typeface="Arial" panose="020B0604020202020204" pitchFamily="34" charset="0"/>
              </a:rPr>
              <a:t>4</a:t>
            </a:r>
            <a:r>
              <a:rPr lang="fr-FR" sz="1050" i="1" baseline="30000" dirty="0">
                <a:solidFill>
                  <a:schemeClr val="tx1"/>
                </a:solidFill>
                <a:latin typeface="Arial" panose="020B0604020202020204" pitchFamily="34" charset="0"/>
                <a:cs typeface="Arial" panose="020B0604020202020204" pitchFamily="34" charset="0"/>
              </a:rPr>
              <a:t>ème</a:t>
            </a:r>
            <a:r>
              <a:rPr lang="fr-FR" sz="1050" i="1" dirty="0">
                <a:solidFill>
                  <a:schemeClr val="tx1"/>
                </a:solidFill>
                <a:latin typeface="Arial" panose="020B0604020202020204" pitchFamily="34" charset="0"/>
                <a:cs typeface="Arial" panose="020B0604020202020204" pitchFamily="34" charset="0"/>
              </a:rPr>
              <a:t> dimanche de Pâques – 61</a:t>
            </a:r>
            <a:r>
              <a:rPr lang="fr-FR" sz="1050" i="1" baseline="30000" dirty="0">
                <a:solidFill>
                  <a:schemeClr val="tx1"/>
                </a:solidFill>
                <a:latin typeface="Arial" panose="020B0604020202020204" pitchFamily="34" charset="0"/>
                <a:cs typeface="Arial" panose="020B0604020202020204" pitchFamily="34" charset="0"/>
              </a:rPr>
              <a:t>ème</a:t>
            </a:r>
            <a:r>
              <a:rPr lang="fr-FR" sz="1050" i="1" dirty="0">
                <a:solidFill>
                  <a:schemeClr val="tx1"/>
                </a:solidFill>
                <a:latin typeface="Arial" panose="020B0604020202020204" pitchFamily="34" charset="0"/>
                <a:cs typeface="Arial" panose="020B0604020202020204" pitchFamily="34" charset="0"/>
              </a:rPr>
              <a:t> journée de prière pour les vocations</a:t>
            </a:r>
          </a:p>
          <a:p>
            <a:pPr marL="171450" indent="-171450">
              <a:buFont typeface="Wingdings" panose="05000000000000000000" pitchFamily="2" charset="2"/>
              <a:buChar char="Ø"/>
            </a:pPr>
            <a:r>
              <a:rPr lang="fr-FR" sz="1050" dirty="0">
                <a:solidFill>
                  <a:schemeClr val="tx1"/>
                </a:solidFill>
              </a:rPr>
              <a:t>10h</a:t>
            </a: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30 - 12h00 : bibliothèque de spiritualité</a:t>
            </a:r>
          </a:p>
          <a:p>
            <a:pPr marL="171450" indent="-171450">
              <a:buFont typeface="Wingdings" panose="05000000000000000000" pitchFamily="2" charset="2"/>
              <a:buChar char="Ø"/>
            </a:pPr>
            <a:r>
              <a:rPr lang="fr-FR" sz="1050" dirty="0">
                <a:solidFill>
                  <a:schemeClr val="tx1"/>
                </a:solidFill>
              </a:rPr>
              <a:t>12h00 : baptême de Gaspard </a:t>
            </a:r>
            <a:r>
              <a:rPr lang="fr-FR" sz="1050" dirty="0" err="1">
                <a:solidFill>
                  <a:schemeClr val="tx1"/>
                </a:solidFill>
              </a:rPr>
              <a:t>Boubal</a:t>
            </a:r>
            <a:endParaRPr kumimoji="0" lang="fr-FR" sz="1050" b="0" i="0" u="none" strike="noStrike" kern="0" cap="none" spc="0" normalizeH="0" baseline="0" noProof="0" dirty="0">
              <a:ln>
                <a:noFill/>
              </a:ln>
              <a:solidFill>
                <a:schemeClr val="tx1"/>
              </a:solidFill>
              <a:effectLst/>
              <a:uLnTx/>
              <a:uFillTx/>
              <a:latin typeface="Arial"/>
              <a:ea typeface="Arial"/>
              <a:cs typeface="Arial"/>
              <a:sym typeface="Arial"/>
            </a:endParaRPr>
          </a:p>
          <a:p>
            <a:pPr>
              <a:defRPr/>
            </a:pPr>
            <a:endParaRPr kumimoji="0" lang="fr-FR" sz="200" b="1" i="0" u="none" strike="noStrike" kern="0" cap="none" spc="0" normalizeH="0" baseline="0" noProof="0" dirty="0">
              <a:ln>
                <a:noFill/>
              </a:ln>
              <a:solidFill>
                <a:schemeClr val="tx1"/>
              </a:solidFill>
              <a:effectLst/>
              <a:uLnTx/>
              <a:uFillTx/>
              <a:latin typeface="Arial"/>
              <a:ea typeface="Arial"/>
              <a:cs typeface="Arial"/>
              <a:sym typeface="Arial"/>
            </a:endParaRPr>
          </a:p>
          <a:p>
            <a:pPr algn="just">
              <a:defRPr/>
            </a:pPr>
            <a:r>
              <a:rPr kumimoji="0" lang="fr-FR" sz="1050" b="1" i="0" u="none" strike="noStrike" kern="0" cap="none" spc="0" normalizeH="0" baseline="0" noProof="0" dirty="0">
                <a:ln>
                  <a:noFill/>
                </a:ln>
                <a:solidFill>
                  <a:schemeClr val="tx1"/>
                </a:solidFill>
                <a:effectLst/>
                <a:uLnTx/>
                <a:uFillTx/>
                <a:latin typeface="Arial"/>
                <a:ea typeface="Arial"/>
                <a:cs typeface="Arial"/>
                <a:sym typeface="Arial"/>
              </a:rPr>
              <a:t>Mardi 23 avril </a:t>
            </a:r>
            <a:r>
              <a:rPr kumimoji="0" lang="fr-FR" sz="1050" i="0" u="none" strike="noStrike" kern="0" cap="none" spc="0" normalizeH="0" baseline="0" noProof="0" dirty="0">
                <a:ln>
                  <a:noFill/>
                </a:ln>
                <a:solidFill>
                  <a:schemeClr val="tx1"/>
                </a:solidFill>
                <a:effectLst/>
                <a:uLnTx/>
                <a:uFillTx/>
                <a:latin typeface="Arial"/>
                <a:ea typeface="Arial"/>
                <a:cs typeface="Arial"/>
                <a:sym typeface="Arial"/>
              </a:rPr>
              <a:t>:</a:t>
            </a:r>
            <a:endParaRPr kumimoji="0" lang="fr-FR" sz="1050" i="1" u="none" strike="noStrike" kern="0" cap="none" spc="0" normalizeH="0" baseline="0" noProof="0" dirty="0">
              <a:ln>
                <a:noFill/>
              </a:ln>
              <a:solidFill>
                <a:schemeClr val="tx1"/>
              </a:solidFill>
              <a:effectLst/>
              <a:uLnTx/>
              <a:uFillTx/>
              <a:latin typeface="Arial"/>
              <a:ea typeface="Arial"/>
              <a:cs typeface="Arial"/>
              <a:sym typeface="Arial"/>
            </a:endParaRPr>
          </a:p>
          <a:p>
            <a:pPr marL="171450" marR="0" lvl="0" indent="-171450" defTabSz="914400" rtl="0" eaLnBrk="1" fontAlgn="auto" latinLnBrk="0" hangingPunct="1">
              <a:lnSpc>
                <a:spcPct val="100000"/>
              </a:lnSpc>
              <a:spcBef>
                <a:spcPts val="0"/>
              </a:spcBef>
              <a:spcAft>
                <a:spcPts val="0"/>
              </a:spcAft>
              <a:buClr>
                <a:srgbClr val="678AA6"/>
              </a:buClr>
              <a:buSzPts val="1000"/>
              <a:buFont typeface="Noto Sans Symbols"/>
              <a:buChar char="⮚"/>
              <a:tabLst/>
              <a:defRPr/>
            </a:pP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12h15 - 14h15 : bibliothèque de spiritualité – église</a:t>
            </a:r>
          </a:p>
          <a:p>
            <a:pPr marL="171450" marR="0" lvl="0" indent="-171450" algn="just" defTabSz="914400" rtl="0" eaLnBrk="1" fontAlgn="auto" latinLnBrk="0" hangingPunct="1">
              <a:lnSpc>
                <a:spcPct val="100000"/>
              </a:lnSpc>
              <a:spcBef>
                <a:spcPts val="0"/>
              </a:spcBef>
              <a:spcAft>
                <a:spcPts val="0"/>
              </a:spcAft>
              <a:buClr>
                <a:srgbClr val="678AA6"/>
              </a:buClr>
              <a:buSzPts val="1000"/>
              <a:buFont typeface="Noto Sans Symbols"/>
              <a:buChar char="⮚"/>
              <a:tabLst/>
              <a:defRPr/>
            </a:pPr>
            <a:r>
              <a:rPr kumimoji="0" lang="fr-FR" sz="1050" b="0" i="0" u="none" strike="noStrike" kern="0" cap="none" spc="0" normalizeH="0" baseline="0" noProof="0" dirty="0">
                <a:ln>
                  <a:noFill/>
                </a:ln>
                <a:solidFill>
                  <a:schemeClr val="tx1"/>
                </a:solidFill>
                <a:effectLst/>
                <a:uLnTx/>
                <a:uFillTx/>
                <a:latin typeface="Arial"/>
                <a:cs typeface="Arial"/>
                <a:sym typeface="Arial"/>
              </a:rPr>
              <a:t>13h30 – 16h30 : Accueil-Solidarité</a:t>
            </a:r>
          </a:p>
          <a:p>
            <a:pPr marL="171450" marR="0" lvl="0" indent="-171450" algn="just" defTabSz="914400" rtl="0" eaLnBrk="1" fontAlgn="auto" latinLnBrk="0" hangingPunct="1">
              <a:lnSpc>
                <a:spcPct val="100000"/>
              </a:lnSpc>
              <a:spcBef>
                <a:spcPts val="0"/>
              </a:spcBef>
              <a:spcAft>
                <a:spcPts val="0"/>
              </a:spcAft>
              <a:buClr>
                <a:srgbClr val="678AA6"/>
              </a:buClr>
              <a:buSzPts val="1000"/>
              <a:buFont typeface="Noto Sans Symbols"/>
              <a:buChar char="⮚"/>
              <a:tabLst/>
              <a:defRPr/>
            </a:pPr>
            <a:r>
              <a:rPr kumimoji="0" lang="fr-FR" sz="1050" b="0" i="0" u="none" strike="noStrike" kern="0" cap="none" spc="0" normalizeH="0" baseline="0" noProof="0" dirty="0">
                <a:ln>
                  <a:noFill/>
                </a:ln>
                <a:solidFill>
                  <a:schemeClr val="tx1"/>
                </a:solidFill>
                <a:effectLst/>
                <a:uLnTx/>
                <a:uFillTx/>
                <a:latin typeface="Arial"/>
                <a:cs typeface="Arial"/>
                <a:sym typeface="Arial"/>
              </a:rPr>
              <a:t>20h15 : maraudes</a:t>
            </a:r>
          </a:p>
          <a:p>
            <a:pPr marL="171450" marR="0" lvl="0" indent="-171450" algn="just" defTabSz="914400" rtl="0" eaLnBrk="1" fontAlgn="auto" latinLnBrk="0" hangingPunct="1">
              <a:lnSpc>
                <a:spcPct val="100000"/>
              </a:lnSpc>
              <a:spcBef>
                <a:spcPts val="0"/>
              </a:spcBef>
              <a:spcAft>
                <a:spcPts val="0"/>
              </a:spcAft>
              <a:buClr>
                <a:srgbClr val="678AA6"/>
              </a:buClr>
              <a:buSzPts val="1000"/>
              <a:buFont typeface="Noto Sans Symbols"/>
              <a:buChar char="⮚"/>
              <a:tabLst/>
              <a:defRPr/>
            </a:pPr>
            <a:r>
              <a:rPr lang="fr-FR" sz="1050" dirty="0">
                <a:solidFill>
                  <a:schemeClr val="tx1"/>
                </a:solidFill>
                <a:ea typeface="Arial"/>
              </a:rPr>
              <a:t>20h15 – 22h00 : Parcours </a:t>
            </a:r>
            <a:r>
              <a:rPr lang="fr-FR" sz="1050" dirty="0">
                <a:solidFill>
                  <a:schemeClr val="tx1"/>
                </a:solidFill>
              </a:rPr>
              <a:t>Saint Matthieu : L’institution de l’Eucharistie – chapelle des catéchismes</a:t>
            </a:r>
            <a:endParaRPr kumimoji="0" lang="fr-FR" sz="300" b="0" i="0" u="none" strike="noStrike" kern="0" cap="none" spc="0" normalizeH="0" baseline="0" noProof="0" dirty="0">
              <a:ln>
                <a:noFill/>
              </a:ln>
              <a:solidFill>
                <a:schemeClr val="tx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lang="fr-FR" sz="200" b="1" dirty="0">
              <a:solidFill>
                <a:schemeClr val="tx1"/>
              </a:solidFil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050" b="1" dirty="0">
                <a:solidFill>
                  <a:schemeClr val="tx1"/>
                </a:solidFill>
              </a:rPr>
              <a:t>M</a:t>
            </a:r>
            <a:r>
              <a:rPr kumimoji="0" lang="fr-FR" sz="1050" b="1" i="0" u="none" strike="noStrike" kern="0" cap="none" spc="0" normalizeH="0" baseline="0" noProof="0" dirty="0" err="1">
                <a:ln>
                  <a:noFill/>
                </a:ln>
                <a:solidFill>
                  <a:schemeClr val="tx1"/>
                </a:solidFill>
                <a:effectLst/>
                <a:uLnTx/>
                <a:uFillTx/>
                <a:latin typeface="Arial"/>
                <a:ea typeface="Arial"/>
                <a:cs typeface="Arial"/>
                <a:sym typeface="Arial"/>
              </a:rPr>
              <a:t>ercredi</a:t>
            </a:r>
            <a:r>
              <a:rPr kumimoji="0" lang="fr-FR" sz="1050" b="1" i="0" u="none" strike="noStrike" kern="0" cap="none" spc="0" normalizeH="0" baseline="0" noProof="0" dirty="0">
                <a:ln>
                  <a:noFill/>
                </a:ln>
                <a:solidFill>
                  <a:schemeClr val="tx1"/>
                </a:solidFill>
                <a:effectLst/>
                <a:uLnTx/>
                <a:uFillTx/>
                <a:latin typeface="Arial"/>
                <a:ea typeface="Arial"/>
                <a:cs typeface="Arial"/>
                <a:sym typeface="Arial"/>
              </a:rPr>
              <a:t> </a:t>
            </a:r>
            <a:r>
              <a:rPr lang="fr-FR" sz="1050" b="1" dirty="0">
                <a:solidFill>
                  <a:schemeClr val="tx1"/>
                </a:solidFill>
              </a:rPr>
              <a:t>24 avril</a:t>
            </a:r>
            <a:r>
              <a:rPr lang="fr-FR" sz="1050" dirty="0">
                <a:solidFill>
                  <a:schemeClr val="tx1"/>
                </a:solidFill>
              </a:rPr>
              <a:t> </a:t>
            </a:r>
            <a:r>
              <a:rPr kumimoji="0" lang="fr-FR" sz="1050" i="0" u="none" strike="noStrike" kern="0" cap="none" spc="0" normalizeH="0" baseline="0" noProof="0" dirty="0">
                <a:ln>
                  <a:noFill/>
                </a:ln>
                <a:solidFill>
                  <a:schemeClr val="tx1"/>
                </a:solidFill>
                <a:effectLst/>
                <a:uLnTx/>
                <a:uFillTx/>
                <a:latin typeface="Arial"/>
                <a:ea typeface="Arial"/>
                <a:cs typeface="Arial"/>
                <a:sym typeface="Arial"/>
              </a:rPr>
              <a:t>:</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050" dirty="0">
                <a:solidFill>
                  <a:schemeClr val="tx1"/>
                </a:solidFill>
              </a:rPr>
              <a:t>8h45 : messe pour les mères de famille – chapelle de la Vierge</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050" dirty="0">
                <a:solidFill>
                  <a:schemeClr val="tx1"/>
                </a:solidFill>
              </a:rPr>
              <a:t>12h30 : spectacle </a:t>
            </a:r>
            <a:r>
              <a:rPr lang="fr-FR" sz="1050" i="1" dirty="0">
                <a:solidFill>
                  <a:schemeClr val="tx1"/>
                </a:solidFill>
                <a:latin typeface="Ink Free" panose="03080402000500000000" pitchFamily="66" charset="0"/>
              </a:rPr>
              <a:t>Charles de Foucauld, frère universel  </a:t>
            </a:r>
            <a:r>
              <a:rPr lang="fr-FR" sz="1000" dirty="0">
                <a:solidFill>
                  <a:schemeClr val="tx1"/>
                </a:solidFill>
                <a:latin typeface="Arial" panose="020B0604020202020204" pitchFamily="34" charset="0"/>
                <a:cs typeface="Arial" panose="020B0604020202020204" pitchFamily="34" charset="0"/>
              </a:rPr>
              <a:t>- chapelle des catéchismes – entrée libre</a:t>
            </a:r>
            <a:endParaRPr kumimoji="0" lang="fr-FR" sz="100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050" dirty="0">
                <a:solidFill>
                  <a:schemeClr val="tx1"/>
                </a:solidFill>
              </a:rPr>
              <a:t>18h00 : manécanterie</a:t>
            </a:r>
            <a:endParaRPr lang="fr-FR" sz="1050" dirty="0">
              <a:solidFill>
                <a:schemeClr val="tx1"/>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20h30 : chœur liturgique </a:t>
            </a:r>
            <a:r>
              <a:rPr kumimoji="0" lang="fr-FR" sz="1000" b="0" i="0" u="none" strike="noStrike" kern="0" cap="none" spc="0" normalizeH="0" baseline="0" noProof="0" dirty="0">
                <a:ln>
                  <a:noFill/>
                </a:ln>
                <a:solidFill>
                  <a:schemeClr val="tx1"/>
                </a:solidFill>
                <a:effectLst/>
                <a:uLnTx/>
                <a:uFillTx/>
                <a:latin typeface="Arial"/>
                <a:ea typeface="Arial"/>
                <a:cs typeface="Arial"/>
                <a:sym typeface="Arial"/>
              </a:rPr>
              <a:t>– </a:t>
            </a: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C. Martin-Maëder</a:t>
            </a:r>
            <a:endParaRPr kumimoji="0" lang="fr-FR" sz="1050" b="0" i="0" u="none" strike="noStrike" kern="0" cap="none" spc="0" normalizeH="0" baseline="0" noProof="0" dirty="0">
              <a:ln>
                <a:noFill/>
              </a:ln>
              <a:solidFill>
                <a:schemeClr val="tx1"/>
              </a:solidFill>
              <a:effectLst/>
              <a:uLnTx/>
              <a:uFillTx/>
              <a:latin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 b="1" i="0" u="none" strike="noStrike" kern="0" cap="none" spc="0" normalizeH="0" baseline="0" noProof="0" dirty="0">
              <a:ln>
                <a:noFill/>
              </a:ln>
              <a:solidFill>
                <a:schemeClr val="tx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50" b="1" i="0" u="none" strike="noStrike" kern="0" cap="none" spc="0" normalizeH="0" baseline="0" noProof="0" dirty="0">
                <a:ln>
                  <a:noFill/>
                </a:ln>
                <a:solidFill>
                  <a:schemeClr val="tx1"/>
                </a:solidFill>
                <a:effectLst/>
                <a:uLnTx/>
                <a:uFillTx/>
                <a:latin typeface="Arial"/>
                <a:ea typeface="Arial"/>
                <a:cs typeface="Arial"/>
                <a:sym typeface="Arial"/>
              </a:rPr>
              <a:t>Jeudi </a:t>
            </a:r>
            <a:r>
              <a:rPr lang="fr-FR" sz="1050" b="1" dirty="0">
                <a:solidFill>
                  <a:schemeClr val="tx1"/>
                </a:solidFill>
                <a:ea typeface="Arial"/>
              </a:rPr>
              <a:t>25</a:t>
            </a:r>
            <a:r>
              <a:rPr kumimoji="0" lang="fr-FR" sz="1050" b="1" i="0" u="none" strike="noStrike" kern="0" cap="none" spc="0" normalizeH="0" baseline="0" noProof="0" dirty="0">
                <a:ln>
                  <a:noFill/>
                </a:ln>
                <a:solidFill>
                  <a:schemeClr val="tx1"/>
                </a:solidFill>
                <a:effectLst/>
                <a:uLnTx/>
                <a:uFillTx/>
                <a:latin typeface="Arial"/>
                <a:cs typeface="Arial"/>
                <a:sym typeface="Arial"/>
              </a:rPr>
              <a:t> avril </a:t>
            </a:r>
            <a:r>
              <a:rPr kumimoji="0" lang="fr-FR" sz="1050" i="0" u="none" strike="noStrike" kern="0" cap="none" spc="0" normalizeH="0" baseline="0" noProof="0" dirty="0">
                <a:ln>
                  <a:noFill/>
                </a:ln>
                <a:solidFill>
                  <a:schemeClr val="tx1"/>
                </a:solidFill>
                <a:effectLst/>
                <a:uLnTx/>
                <a:uFillTx/>
                <a:latin typeface="Arial"/>
                <a:ea typeface="Arial"/>
                <a:cs typeface="Arial"/>
                <a:sym typeface="Arial"/>
              </a:rPr>
              <a:t>: </a:t>
            </a:r>
            <a:r>
              <a:rPr kumimoji="0" lang="fr-FR" sz="1050" i="1" u="none" strike="noStrike" kern="0" cap="none" spc="0" normalizeH="0" baseline="0" noProof="0" dirty="0">
                <a:ln>
                  <a:noFill/>
                </a:ln>
                <a:solidFill>
                  <a:schemeClr val="tx1"/>
                </a:solidFill>
                <a:effectLst/>
                <a:uLnTx/>
                <a:uFillTx/>
                <a:latin typeface="Arial"/>
                <a:ea typeface="Arial"/>
                <a:cs typeface="Arial"/>
                <a:sym typeface="Arial"/>
              </a:rPr>
              <a:t>Saint Marc, évangéliste</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050" b="0" i="0" u="none" strike="noStrike" kern="0" cap="none" spc="0" normalizeH="0" baseline="0" noProof="0" dirty="0">
                <a:ln>
                  <a:noFill/>
                </a:ln>
                <a:solidFill>
                  <a:schemeClr val="tx1"/>
                </a:solidFill>
                <a:effectLst/>
                <a:uLnTx/>
                <a:uFillTx/>
                <a:latin typeface="Arial"/>
                <a:cs typeface="Arial"/>
                <a:sym typeface="Arial"/>
              </a:rPr>
              <a:t>9h15 : chapelet – chapelle de la Vierge</a:t>
            </a:r>
            <a:endParaRPr lang="fr-FR" sz="1050" dirty="0">
              <a:solidFill>
                <a:schemeClr val="tx1"/>
              </a:solidFil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200" b="1" i="0" u="none" strike="noStrike" kern="0" cap="none" spc="0" normalizeH="0" baseline="0" noProof="0" dirty="0">
              <a:ln>
                <a:noFill/>
              </a:ln>
              <a:solidFill>
                <a:schemeClr val="tx1"/>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fr-FR" sz="1050" b="1" dirty="0">
                <a:solidFill>
                  <a:schemeClr val="tx1"/>
                </a:solidFill>
              </a:rPr>
              <a:t>Vendredi </a:t>
            </a:r>
            <a:r>
              <a:rPr lang="fr-FR" sz="1050" b="1" dirty="0">
                <a:solidFill>
                  <a:schemeClr val="tx1"/>
                </a:solidFill>
                <a:ea typeface="Arial"/>
              </a:rPr>
              <a:t>26</a:t>
            </a:r>
            <a:r>
              <a:rPr kumimoji="0" lang="fr-FR" sz="1050" b="1" i="0" u="none" strike="noStrike" kern="0" cap="none" spc="0" normalizeH="0" baseline="0" noProof="0" dirty="0">
                <a:ln>
                  <a:noFill/>
                </a:ln>
                <a:solidFill>
                  <a:schemeClr val="tx1"/>
                </a:solidFill>
                <a:effectLst/>
                <a:uLnTx/>
                <a:uFillTx/>
                <a:latin typeface="Arial"/>
                <a:cs typeface="Arial"/>
                <a:sym typeface="Arial"/>
              </a:rPr>
              <a:t> avril </a:t>
            </a:r>
            <a:r>
              <a:rPr kumimoji="0" lang="fr-FR" sz="1050" i="0" u="none" strike="noStrike" kern="0" cap="none" spc="0" normalizeH="0" baseline="0" noProof="0" dirty="0">
                <a:ln>
                  <a:noFill/>
                </a:ln>
                <a:solidFill>
                  <a:schemeClr val="tx1"/>
                </a:solidFill>
                <a:effectLst/>
                <a:uLnTx/>
                <a:uFillTx/>
                <a:latin typeface="Arial"/>
                <a:ea typeface="Arial"/>
                <a:cs typeface="Arial"/>
                <a:sym typeface="Arial"/>
              </a:rPr>
              <a:t>: </a:t>
            </a:r>
            <a:endParaRPr kumimoji="0" lang="fr-FR" sz="1050" i="1" u="none" strike="noStrike" kern="0" cap="none" spc="0" normalizeH="0" baseline="0" noProof="0" dirty="0">
              <a:ln>
                <a:noFill/>
              </a:ln>
              <a:solidFill>
                <a:schemeClr val="tx1"/>
              </a:solidFill>
              <a:effectLst/>
              <a:uLnTx/>
              <a:uFillTx/>
              <a:latin typeface="Arial"/>
              <a:ea typeface="Arial"/>
              <a:cs typeface="Arial"/>
              <a:sym typeface="Arial"/>
            </a:endParaRP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050" b="0" i="0" u="none" strike="noStrike" kern="0" cap="none" spc="0" normalizeH="0" baseline="0" noProof="0" dirty="0">
                <a:ln>
                  <a:noFill/>
                </a:ln>
                <a:solidFill>
                  <a:schemeClr val="tx1"/>
                </a:solidFill>
                <a:effectLst/>
                <a:uLnTx/>
                <a:uFillTx/>
                <a:latin typeface="Arial"/>
                <a:cs typeface="Arial"/>
                <a:sym typeface="Arial"/>
              </a:rPr>
              <a:t>15h00 : obsèques de Madame Isabelle Bernard</a:t>
            </a:r>
            <a:endParaRPr lang="fr-FR" sz="1050" dirty="0">
              <a:solidFill>
                <a:schemeClr val="tx1"/>
              </a:solidFill>
            </a:endParaRPr>
          </a:p>
          <a:p>
            <a:pPr marR="0" lvl="0" algn="just" defTabSz="914400" rtl="0" eaLnBrk="1" fontAlgn="auto" latinLnBrk="0" hangingPunct="1">
              <a:lnSpc>
                <a:spcPct val="100000"/>
              </a:lnSpc>
              <a:spcBef>
                <a:spcPts val="0"/>
              </a:spcBef>
              <a:spcAft>
                <a:spcPts val="0"/>
              </a:spcAft>
              <a:buClr>
                <a:srgbClr val="000000"/>
              </a:buClr>
              <a:buSzTx/>
              <a:tabLst/>
              <a:defRPr/>
            </a:pPr>
            <a:endParaRPr kumimoji="0" lang="fr-FR" sz="200" b="1" i="0" u="none" strike="noStrike" kern="0" cap="none" spc="0" normalizeH="0" baseline="0" noProof="0" dirty="0">
              <a:ln>
                <a:noFill/>
              </a:ln>
              <a:solidFill>
                <a:schemeClr val="tx1"/>
              </a:solidFill>
              <a:effectLst/>
              <a:uLnTx/>
              <a:uFillTx/>
              <a:latin typeface="Arial"/>
              <a:ea typeface="Arial"/>
              <a:cs typeface="Arial"/>
              <a:sym typeface="Arial"/>
            </a:endParaRPr>
          </a:p>
          <a:p>
            <a:pPr marR="0" lvl="0" algn="just" defTabSz="914400" rtl="0" eaLnBrk="1" fontAlgn="auto" latinLnBrk="0" hangingPunct="1">
              <a:lnSpc>
                <a:spcPct val="100000"/>
              </a:lnSpc>
              <a:spcBef>
                <a:spcPts val="0"/>
              </a:spcBef>
              <a:spcAft>
                <a:spcPts val="0"/>
              </a:spcAft>
              <a:buClr>
                <a:srgbClr val="000000"/>
              </a:buClr>
              <a:buSzTx/>
              <a:tabLst/>
              <a:defRPr/>
            </a:pPr>
            <a:r>
              <a:rPr lang="fr-FR" sz="1050" b="1" dirty="0" err="1">
                <a:solidFill>
                  <a:schemeClr val="tx1"/>
                </a:solidFill>
              </a:rPr>
              <a:t>Same</a:t>
            </a:r>
            <a:r>
              <a:rPr kumimoji="0" lang="fr-FR" sz="1050" b="1" i="0" u="none" strike="noStrike" kern="0" cap="none" spc="0" normalizeH="0" baseline="0" noProof="0" dirty="0">
                <a:ln>
                  <a:noFill/>
                </a:ln>
                <a:solidFill>
                  <a:schemeClr val="tx1"/>
                </a:solidFill>
                <a:effectLst/>
                <a:uLnTx/>
                <a:uFillTx/>
                <a:latin typeface="Arial"/>
                <a:ea typeface="Arial"/>
                <a:cs typeface="Arial"/>
                <a:sym typeface="Arial"/>
              </a:rPr>
              <a:t>di </a:t>
            </a:r>
            <a:r>
              <a:rPr lang="fr-FR" sz="1050" b="1" dirty="0">
                <a:solidFill>
                  <a:schemeClr val="tx1"/>
                </a:solidFill>
                <a:ea typeface="Arial"/>
              </a:rPr>
              <a:t>27</a:t>
            </a:r>
            <a:r>
              <a:rPr kumimoji="0" lang="fr-FR" sz="1050" b="1" i="0" u="none" strike="noStrike" kern="0" cap="none" spc="0" normalizeH="0" baseline="0" noProof="0" dirty="0">
                <a:ln>
                  <a:noFill/>
                </a:ln>
                <a:solidFill>
                  <a:schemeClr val="tx1"/>
                </a:solidFill>
                <a:effectLst/>
                <a:uLnTx/>
                <a:uFillTx/>
                <a:latin typeface="Arial"/>
                <a:cs typeface="Arial"/>
                <a:sym typeface="Arial"/>
              </a:rPr>
              <a:t> avril </a:t>
            </a:r>
            <a:r>
              <a:rPr kumimoji="0" lang="fr-FR" sz="1050" i="0" u="none" strike="noStrike" kern="0" cap="none" spc="0" normalizeH="0" baseline="0" noProof="0" dirty="0">
                <a:ln>
                  <a:noFill/>
                </a:ln>
                <a:solidFill>
                  <a:schemeClr val="tx1"/>
                </a:solidFill>
                <a:effectLst/>
                <a:uLnTx/>
                <a:uFillTx/>
                <a:latin typeface="Arial"/>
                <a:cs typeface="Arial"/>
                <a:sym typeface="Arial"/>
              </a:rPr>
              <a:t>:</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lang="fr-FR" sz="1050" dirty="0">
                <a:solidFill>
                  <a:schemeClr val="tx1"/>
                </a:solidFill>
              </a:rPr>
              <a:t>11h00 : Baptême de Théodora </a:t>
            </a:r>
            <a:r>
              <a:rPr lang="fr-FR" sz="1050" dirty="0" err="1">
                <a:solidFill>
                  <a:schemeClr val="tx1"/>
                </a:solidFill>
              </a:rPr>
              <a:t>Darwiche</a:t>
            </a:r>
            <a:r>
              <a:rPr lang="fr-FR" sz="1050" dirty="0">
                <a:solidFill>
                  <a:schemeClr val="tx1"/>
                </a:solidFill>
              </a:rPr>
              <a:t> Bouis </a:t>
            </a:r>
          </a:p>
          <a:p>
            <a:pPr marL="171450" marR="0" lvl="0" indent="-171450" algn="just" defTabSz="914400" rtl="0" eaLnBrk="1" fontAlgn="auto" latinLnBrk="0" hangingPunct="1">
              <a:lnSpc>
                <a:spcPct val="100000"/>
              </a:lnSpc>
              <a:spcBef>
                <a:spcPts val="0"/>
              </a:spcBef>
              <a:spcAft>
                <a:spcPts val="0"/>
              </a:spcAft>
              <a:buClr>
                <a:srgbClr val="000000"/>
              </a:buClr>
              <a:buSzTx/>
              <a:buFont typeface="Wingdings" panose="05000000000000000000" pitchFamily="2" charset="2"/>
              <a:buChar char="Ø"/>
              <a:tabLst/>
              <a:defRPr/>
            </a:pPr>
            <a:r>
              <a:rPr kumimoji="0" lang="fr-FR" sz="1050" i="0" u="none" strike="noStrike" kern="0" cap="none" spc="0" normalizeH="0" baseline="0" noProof="0" dirty="0">
                <a:ln>
                  <a:noFill/>
                </a:ln>
                <a:solidFill>
                  <a:schemeClr val="tx1"/>
                </a:solidFill>
                <a:effectLst/>
                <a:uLnTx/>
                <a:uFillTx/>
                <a:latin typeface="Arial"/>
                <a:cs typeface="Arial"/>
                <a:sym typeface="Arial"/>
              </a:rPr>
              <a:t>15h30 : mariage </a:t>
            </a:r>
            <a:r>
              <a:rPr kumimoji="0" lang="fr-FR" sz="1050" i="0" u="none" strike="noStrike" kern="0" cap="none" spc="0" normalizeH="0" baseline="0" noProof="0" dirty="0" err="1">
                <a:ln>
                  <a:noFill/>
                </a:ln>
                <a:solidFill>
                  <a:schemeClr val="tx1"/>
                </a:solidFill>
                <a:effectLst/>
                <a:uLnTx/>
                <a:uFillTx/>
                <a:latin typeface="Arial"/>
                <a:cs typeface="Arial"/>
                <a:sym typeface="Arial"/>
              </a:rPr>
              <a:t>d’Eric</a:t>
            </a:r>
            <a:r>
              <a:rPr kumimoji="0" lang="fr-FR" sz="1050" i="0" u="none" strike="noStrike" kern="0" cap="none" spc="0" normalizeH="0" baseline="0" noProof="0" dirty="0">
                <a:ln>
                  <a:noFill/>
                </a:ln>
                <a:solidFill>
                  <a:schemeClr val="tx1"/>
                </a:solidFill>
                <a:effectLst/>
                <a:uLnTx/>
                <a:uFillTx/>
                <a:latin typeface="Arial"/>
                <a:cs typeface="Arial"/>
                <a:sym typeface="Arial"/>
              </a:rPr>
              <a:t> </a:t>
            </a:r>
            <a:r>
              <a:rPr kumimoji="0" lang="fr-FR" sz="1050" i="0" u="none" strike="noStrike" kern="0" cap="none" spc="0" normalizeH="0" baseline="0" noProof="0" dirty="0" err="1">
                <a:ln>
                  <a:noFill/>
                </a:ln>
                <a:solidFill>
                  <a:schemeClr val="tx1"/>
                </a:solidFill>
                <a:effectLst/>
                <a:uLnTx/>
                <a:uFillTx/>
                <a:latin typeface="Arial"/>
                <a:cs typeface="Arial"/>
                <a:sym typeface="Arial"/>
              </a:rPr>
              <a:t>Fleishel</a:t>
            </a:r>
            <a:r>
              <a:rPr kumimoji="0" lang="fr-FR" sz="1050" i="0" u="none" strike="noStrike" kern="0" cap="none" spc="0" normalizeH="0" baseline="0" noProof="0" dirty="0">
                <a:ln>
                  <a:noFill/>
                </a:ln>
                <a:solidFill>
                  <a:schemeClr val="tx1"/>
                </a:solidFill>
                <a:effectLst/>
                <a:uLnTx/>
                <a:uFillTx/>
                <a:latin typeface="Arial"/>
                <a:cs typeface="Arial"/>
                <a:sym typeface="Arial"/>
              </a:rPr>
              <a:t> et Marie Serpe</a:t>
            </a:r>
          </a:p>
          <a:p>
            <a:pPr algn="just">
              <a:defRPr/>
            </a:pPr>
            <a:endParaRPr kumimoji="0" lang="fr-FR" sz="200" b="1" i="0" u="none" strike="noStrike" kern="0" cap="none" spc="0" normalizeH="0" baseline="0" noProof="0" dirty="0">
              <a:ln>
                <a:noFill/>
              </a:ln>
              <a:solidFill>
                <a:schemeClr val="tx1"/>
              </a:solidFill>
              <a:effectLst/>
              <a:uLnTx/>
              <a:uFillTx/>
              <a:latin typeface="Arial"/>
              <a:cs typeface="Arial"/>
              <a:sym typeface="Arial"/>
            </a:endParaRPr>
          </a:p>
          <a:p>
            <a:pPr algn="just">
              <a:defRPr/>
            </a:pPr>
            <a:r>
              <a:rPr kumimoji="0" lang="fr-FR" sz="1050" b="1" i="0" u="none" strike="noStrike" kern="0" cap="none" spc="0" normalizeH="0" baseline="0" noProof="0" dirty="0">
                <a:ln>
                  <a:noFill/>
                </a:ln>
                <a:solidFill>
                  <a:schemeClr val="tx1"/>
                </a:solidFill>
                <a:effectLst/>
                <a:uLnTx/>
                <a:uFillTx/>
                <a:latin typeface="Arial"/>
                <a:cs typeface="Arial"/>
                <a:sym typeface="Arial"/>
              </a:rPr>
              <a:t>Dimanche </a:t>
            </a:r>
            <a:r>
              <a:rPr lang="fr-FR" sz="1050" b="1" dirty="0">
                <a:solidFill>
                  <a:schemeClr val="tx1"/>
                </a:solidFill>
              </a:rPr>
              <a:t>28</a:t>
            </a:r>
            <a:r>
              <a:rPr kumimoji="0" lang="fr-FR" sz="1050" b="1" i="0" u="none" strike="noStrike" kern="0" cap="none" spc="0" normalizeH="0" baseline="0" noProof="0" dirty="0">
                <a:ln>
                  <a:noFill/>
                </a:ln>
                <a:solidFill>
                  <a:schemeClr val="tx1"/>
                </a:solidFill>
                <a:effectLst/>
                <a:uLnTx/>
                <a:uFillTx/>
                <a:latin typeface="Arial"/>
                <a:cs typeface="Arial"/>
                <a:sym typeface="Arial"/>
              </a:rPr>
              <a:t> avril </a:t>
            </a:r>
            <a:r>
              <a:rPr kumimoji="0" lang="fr-FR" sz="1050" i="0" u="none" strike="noStrike" kern="0" cap="none" spc="0" normalizeH="0" baseline="0" noProof="0" dirty="0">
                <a:ln>
                  <a:noFill/>
                </a:ln>
                <a:solidFill>
                  <a:schemeClr val="tx1"/>
                </a:solidFill>
                <a:effectLst/>
                <a:uLnTx/>
                <a:uFillTx/>
                <a:latin typeface="Arial"/>
                <a:cs typeface="Arial"/>
                <a:sym typeface="Arial"/>
              </a:rPr>
              <a:t>:</a:t>
            </a:r>
            <a:r>
              <a:rPr lang="fr-FR" sz="1050" i="1" dirty="0">
                <a:solidFill>
                  <a:schemeClr val="tx1"/>
                </a:solidFill>
              </a:rPr>
              <a:t> 5</a:t>
            </a:r>
            <a:r>
              <a:rPr lang="fr-FR" sz="1050" i="1" baseline="30000" dirty="0">
                <a:solidFill>
                  <a:schemeClr val="tx1"/>
                </a:solidFill>
              </a:rPr>
              <a:t>ème</a:t>
            </a:r>
            <a:r>
              <a:rPr lang="fr-FR" sz="1050" i="1" dirty="0">
                <a:solidFill>
                  <a:schemeClr val="tx1"/>
                </a:solidFill>
              </a:rPr>
              <a:t> dimanche de Pâques – quête </a:t>
            </a:r>
            <a:r>
              <a:rPr lang="fr-FR" sz="1050" i="1" dirty="0" err="1">
                <a:solidFill>
                  <a:schemeClr val="tx1"/>
                </a:solidFill>
              </a:rPr>
              <a:t>impérée</a:t>
            </a:r>
            <a:r>
              <a:rPr lang="fr-FR" sz="1050" i="1" dirty="0">
                <a:solidFill>
                  <a:schemeClr val="tx1"/>
                </a:solidFill>
              </a:rPr>
              <a:t> pour les vocations</a:t>
            </a:r>
            <a:endParaRPr lang="fr-FR" sz="1050" i="1" dirty="0">
              <a:solidFill>
                <a:schemeClr val="tx1"/>
              </a:solidFill>
              <a:latin typeface="Arial" panose="020B0604020202020204" pitchFamily="34" charset="0"/>
              <a:cs typeface="Arial" panose="020B0604020202020204" pitchFamily="34" charset="0"/>
            </a:endParaRPr>
          </a:p>
          <a:p>
            <a:pPr marL="171450" indent="-171450" algn="just">
              <a:buFont typeface="Wingdings" panose="05000000000000000000" pitchFamily="2" charset="2"/>
              <a:buChar char="Ø"/>
              <a:defRPr/>
            </a:pP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10</a:t>
            </a:r>
            <a:r>
              <a:rPr lang="fr-FR" sz="1050" dirty="0">
                <a:solidFill>
                  <a:schemeClr val="tx1"/>
                </a:solidFill>
              </a:rPr>
              <a:t>h</a:t>
            </a: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30 - 12h00 </a:t>
            </a:r>
            <a:r>
              <a:rPr kumimoji="0" lang="fr-FR" sz="1000" b="0" i="0" u="none" strike="noStrike" kern="0" cap="none" spc="0" normalizeH="0" baseline="0" noProof="0" dirty="0">
                <a:ln>
                  <a:noFill/>
                </a:ln>
                <a:solidFill>
                  <a:schemeClr val="tx1"/>
                </a:solidFill>
                <a:effectLst/>
                <a:uLnTx/>
                <a:uFillTx/>
                <a:latin typeface="Arial"/>
                <a:ea typeface="Arial"/>
                <a:cs typeface="Arial"/>
                <a:sym typeface="Arial"/>
              </a:rPr>
              <a:t>: </a:t>
            </a: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bibliothèque de spiritualité</a:t>
            </a:r>
          </a:p>
          <a:p>
            <a:pPr marL="171450" indent="-171450" algn="just">
              <a:buFont typeface="Wingdings" panose="05000000000000000000" pitchFamily="2" charset="2"/>
              <a:buChar char="Ø"/>
              <a:defRPr/>
            </a:pPr>
            <a:r>
              <a:rPr lang="fr-FR" sz="1050" dirty="0">
                <a:solidFill>
                  <a:schemeClr val="tx1"/>
                </a:solidFill>
              </a:rPr>
              <a:t>11h00 : Professions de Foi de l’Aumônerie</a:t>
            </a:r>
            <a:endParaRPr kumimoji="0" lang="fr-FR" sz="1050" b="0" i="0" u="none" strike="noStrike" kern="0" cap="none" spc="0" normalizeH="0" baseline="0" noProof="0" dirty="0">
              <a:ln>
                <a:noFill/>
              </a:ln>
              <a:solidFill>
                <a:schemeClr val="tx1"/>
              </a:solidFill>
              <a:effectLst/>
              <a:uLnTx/>
              <a:uFillTx/>
              <a:latin typeface="Arial"/>
              <a:ea typeface="Arial"/>
              <a:cs typeface="Arial"/>
              <a:sym typeface="Arial"/>
            </a:endParaRPr>
          </a:p>
          <a:p>
            <a:pPr marL="171450" indent="-171450" algn="just">
              <a:buFont typeface="Wingdings" panose="05000000000000000000" pitchFamily="2" charset="2"/>
              <a:buChar char="Ø"/>
              <a:defRPr/>
            </a:pPr>
            <a:r>
              <a:rPr lang="fr-FR" sz="1050" dirty="0">
                <a:solidFill>
                  <a:schemeClr val="tx1"/>
                </a:solidFill>
              </a:rPr>
              <a:t>12h00 : Baptême d’Emma Simon</a:t>
            </a:r>
          </a:p>
          <a:p>
            <a:pPr marL="171450" indent="-171450" algn="just">
              <a:buFont typeface="Wingdings" panose="05000000000000000000" pitchFamily="2" charset="2"/>
              <a:buChar char="Ø"/>
              <a:defRPr/>
            </a:pP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17h00 : concert d’orgue, Françoise Masset, soprano et Béatrice </a:t>
            </a:r>
            <a:r>
              <a:rPr kumimoji="0" lang="fr-FR" sz="1050" b="0" i="0" u="none" strike="noStrike" kern="0" cap="none" spc="0" normalizeH="0" baseline="0" noProof="0" dirty="0" err="1">
                <a:ln>
                  <a:noFill/>
                </a:ln>
                <a:solidFill>
                  <a:schemeClr val="tx1"/>
                </a:solidFill>
                <a:effectLst/>
                <a:uLnTx/>
                <a:uFillTx/>
                <a:latin typeface="Arial"/>
                <a:ea typeface="Arial"/>
                <a:cs typeface="Arial"/>
                <a:sym typeface="Arial"/>
              </a:rPr>
              <a:t>Payri</a:t>
            </a:r>
            <a:r>
              <a:rPr kumimoji="0" lang="fr-FR" sz="1050" b="0" i="0" u="none" strike="noStrike" kern="0" cap="none" spc="0" normalizeH="0" baseline="0" noProof="0" dirty="0">
                <a:ln>
                  <a:noFill/>
                </a:ln>
                <a:solidFill>
                  <a:schemeClr val="tx1"/>
                </a:solidFill>
                <a:effectLst/>
                <a:uLnTx/>
                <a:uFillTx/>
                <a:latin typeface="Arial"/>
                <a:ea typeface="Arial"/>
                <a:cs typeface="Arial"/>
                <a:sym typeface="Arial"/>
              </a:rPr>
              <a:t>, orgue – église</a:t>
            </a:r>
          </a:p>
          <a:p>
            <a:pPr marL="171450" indent="-171450" algn="just">
              <a:buFont typeface="Wingdings" panose="05000000000000000000" pitchFamily="2" charset="2"/>
              <a:buChar char="Ø"/>
              <a:defRPr/>
            </a:pPr>
            <a:r>
              <a:rPr lang="fr-FR" sz="1050" dirty="0">
                <a:solidFill>
                  <a:schemeClr val="tx1"/>
                </a:solidFill>
              </a:rPr>
              <a:t>18h00 : Avance Au Large</a:t>
            </a:r>
            <a:endParaRPr kumimoji="0" lang="fr-FR" sz="950" b="0" i="0" u="none" strike="noStrike" kern="0" cap="none" spc="0" normalizeH="0" baseline="0" noProof="0" dirty="0">
              <a:ln>
                <a:noFill/>
              </a:ln>
              <a:solidFill>
                <a:schemeClr val="tx1"/>
              </a:solidFill>
              <a:effectLst/>
              <a:uLnTx/>
              <a:uFillTx/>
              <a:latin typeface="Arial"/>
              <a:ea typeface="Arial"/>
              <a:cs typeface="Arial"/>
              <a:sym typeface="Arial"/>
            </a:endParaRPr>
          </a:p>
        </p:txBody>
      </p:sp>
      <p:sp>
        <p:nvSpPr>
          <p:cNvPr id="3" name="ZoneTexte 2">
            <a:extLst>
              <a:ext uri="{FF2B5EF4-FFF2-40B4-BE49-F238E27FC236}">
                <a16:creationId xmlns:a16="http://schemas.microsoft.com/office/drawing/2014/main" id="{315C11DE-1F7A-4311-420A-D95A688C2C5E}"/>
              </a:ext>
            </a:extLst>
          </p:cNvPr>
          <p:cNvSpPr txBox="1"/>
          <p:nvPr/>
        </p:nvSpPr>
        <p:spPr>
          <a:xfrm>
            <a:off x="3670935" y="5578239"/>
            <a:ext cx="3281880" cy="1946687"/>
          </a:xfrm>
          <a:prstGeom prst="rect">
            <a:avLst/>
          </a:prstGeom>
          <a:noFill/>
          <a:ln w="3175">
            <a:solidFill>
              <a:schemeClr val="tx1"/>
            </a:solidFill>
          </a:ln>
        </p:spPr>
        <p:txBody>
          <a:bodyPr wrap="square" rtlCol="0">
            <a:spAutoFit/>
          </a:bodyPr>
          <a:lstStyle/>
          <a:p>
            <a:pPr algn="ctr"/>
            <a:r>
              <a:rPr lang="fr-FR" sz="1050" b="1" u="sng" dirty="0">
                <a:effectLst/>
                <a:latin typeface="Arial" panose="020B0604020202020204" pitchFamily="34" charset="0"/>
                <a:ea typeface="Calibri" panose="020F0502020204030204" pitchFamily="34" charset="0"/>
                <a:cs typeface="Arial" panose="020B0604020202020204" pitchFamily="34" charset="0"/>
              </a:rPr>
              <a:t>PÈLERINAGE DES HOMMES, </a:t>
            </a:r>
            <a:r>
              <a:rPr lang="fr-FR" sz="1050" b="1" u="sng" dirty="0">
                <a:latin typeface="Arial" panose="020B0604020202020204" pitchFamily="34" charset="0"/>
                <a:ea typeface="Calibri" panose="020F0502020204030204" pitchFamily="34" charset="0"/>
                <a:cs typeface="Arial" panose="020B0604020202020204" pitchFamily="34" charset="0"/>
              </a:rPr>
              <a:t>PÈRES ET ÉPOUX </a:t>
            </a:r>
            <a:r>
              <a:rPr lang="fr-FR" sz="1050" b="1" u="sng" dirty="0">
                <a:effectLst/>
                <a:latin typeface="Arial" panose="020B0604020202020204" pitchFamily="34" charset="0"/>
                <a:ea typeface="Calibri" panose="020F0502020204030204" pitchFamily="34" charset="0"/>
                <a:cs typeface="Arial" panose="020B0604020202020204" pitchFamily="34" charset="0"/>
              </a:rPr>
              <a:t>À COTIGNAC</a:t>
            </a:r>
          </a:p>
          <a:p>
            <a:pPr algn="ctr"/>
            <a:endParaRPr lang="fr-FR" sz="300" b="1" dirty="0">
              <a:effectLst/>
              <a:latin typeface="Arial" panose="020B0604020202020204" pitchFamily="34" charset="0"/>
              <a:ea typeface="Calibri" panose="020F0502020204030204" pitchFamily="34" charset="0"/>
              <a:cs typeface="Arial" panose="020B0604020202020204" pitchFamily="34" charset="0"/>
            </a:endParaRPr>
          </a:p>
          <a:p>
            <a:pPr algn="ctr"/>
            <a:r>
              <a:rPr lang="fr-FR" sz="1050" b="1" dirty="0">
                <a:effectLst/>
                <a:latin typeface="Arial" panose="020B0604020202020204" pitchFamily="34" charset="0"/>
                <a:ea typeface="Calibri" panose="020F0502020204030204" pitchFamily="34" charset="0"/>
                <a:cs typeface="Arial" panose="020B0604020202020204" pitchFamily="34" charset="0"/>
              </a:rPr>
              <a:t>Du 4 juillet 12h30 au 7 juillet 2024</a:t>
            </a:r>
            <a:endParaRPr lang="fr-FR" sz="500" b="1" dirty="0">
              <a:effectLst/>
              <a:latin typeface="Arial" panose="020B0604020202020204" pitchFamily="34" charset="0"/>
              <a:ea typeface="Calibri" panose="020F0502020204030204" pitchFamily="34" charset="0"/>
              <a:cs typeface="Arial" panose="020B0604020202020204" pitchFamily="34" charset="0"/>
            </a:endParaRPr>
          </a:p>
          <a:p>
            <a:pPr algn="ctr"/>
            <a:r>
              <a:rPr lang="fr-FR" sz="1050" i="1" dirty="0">
                <a:effectLst/>
                <a:latin typeface="Arial" panose="020B0604020202020204" pitchFamily="34" charset="0"/>
                <a:ea typeface="Calibri" panose="020F0502020204030204" pitchFamily="34" charset="0"/>
                <a:cs typeface="Arial" panose="020B0604020202020204" pitchFamily="34" charset="0"/>
              </a:rPr>
              <a:t>« Ma grâce te suffit »</a:t>
            </a:r>
          </a:p>
          <a:p>
            <a:pPr algn="ctr"/>
            <a:endParaRPr lang="fr-FR" sz="200" dirty="0">
              <a:effectLst/>
              <a:latin typeface="Arial" panose="020B0604020202020204" pitchFamily="34" charset="0"/>
              <a:ea typeface="Calibri" panose="020F0502020204030204" pitchFamily="34" charset="0"/>
              <a:cs typeface="Arial" panose="020B0604020202020204" pitchFamily="34" charset="0"/>
            </a:endParaRPr>
          </a:p>
          <a:p>
            <a:pPr algn="just"/>
            <a:r>
              <a:rPr lang="fr-FR" sz="1050" dirty="0">
                <a:effectLst/>
                <a:latin typeface="Arial" panose="020B0604020202020204" pitchFamily="34" charset="0"/>
                <a:ea typeface="Calibri" panose="020F0502020204030204" pitchFamily="34" charset="0"/>
                <a:cs typeface="Arial" panose="020B0604020202020204" pitchFamily="34" charset="0"/>
              </a:rPr>
              <a:t>Marche fraternelle en Provence jusqu’au lieu d’apparition de la Sainte-Famille, sous le patronage de Saint Joseph. Partir en pèlerinage, c’est prendre le risque de revenir transformé ! C’est si rare dans nos vies, profitons-en !  </a:t>
            </a:r>
          </a:p>
          <a:p>
            <a:pPr algn="just"/>
            <a:r>
              <a:rPr lang="fr-FR" sz="1050" u="sng" dirty="0">
                <a:latin typeface="Arial" panose="020B0604020202020204" pitchFamily="34" charset="0"/>
                <a:ea typeface="Calibri" panose="020F0502020204030204" pitchFamily="34" charset="0"/>
                <a:cs typeface="Arial" panose="020B0604020202020204" pitchFamily="34" charset="0"/>
              </a:rPr>
              <a:t>Inscriptions et renseignements </a:t>
            </a:r>
            <a:r>
              <a:rPr lang="fr-FR" sz="1050" dirty="0">
                <a:latin typeface="Arial" panose="020B0604020202020204" pitchFamily="34" charset="0"/>
                <a:ea typeface="Calibri" panose="020F0502020204030204" pitchFamily="34" charset="0"/>
                <a:cs typeface="Arial" panose="020B0604020202020204" pitchFamily="34" charset="0"/>
              </a:rPr>
              <a:t>:</a:t>
            </a:r>
          </a:p>
          <a:p>
            <a:pPr algn="just"/>
            <a:r>
              <a:rPr lang="fr-FR" sz="1050" dirty="0">
                <a:latin typeface="Arial" panose="020B0604020202020204" pitchFamily="34" charset="0"/>
                <a:ea typeface="Calibri" panose="020F0502020204030204" pitchFamily="34" charset="0"/>
                <a:cs typeface="Arial" panose="020B0604020202020204" pitchFamily="34" charset="0"/>
              </a:rPr>
              <a:t>pelepf.saintaugustin@gmail.com</a:t>
            </a:r>
            <a:endParaRPr lang="fr-FR" sz="105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B47491A2-1052-22FC-5F13-6E5BB41CE1E7}"/>
              </a:ext>
            </a:extLst>
          </p:cNvPr>
          <p:cNvSpPr txBox="1"/>
          <p:nvPr/>
        </p:nvSpPr>
        <p:spPr>
          <a:xfrm>
            <a:off x="3664113" y="1646723"/>
            <a:ext cx="3309137" cy="2177519"/>
          </a:xfrm>
          <a:prstGeom prst="rect">
            <a:avLst/>
          </a:prstGeom>
          <a:noFill/>
          <a:ln w="6350">
            <a:solidFill>
              <a:schemeClr val="tx1"/>
            </a:solidFill>
          </a:ln>
        </p:spPr>
        <p:txBody>
          <a:bodyPr wrap="square" rtlCol="0">
            <a:spAutoFit/>
          </a:bodyPr>
          <a:lstStyle/>
          <a:p>
            <a:pPr algn="ctr"/>
            <a:r>
              <a:rPr lang="fr-FR" sz="1050" b="1" i="0" u="sng" dirty="0">
                <a:solidFill>
                  <a:srgbClr val="333333"/>
                </a:solidFill>
                <a:effectLst/>
                <a:latin typeface="Arial" panose="020B0604020202020204" pitchFamily="34" charset="0"/>
                <a:cs typeface="Arial" panose="020B0604020202020204" pitchFamily="34" charset="0"/>
              </a:rPr>
              <a:t>Dimanche 28 avril : PARIS EGLISES TOUR</a:t>
            </a:r>
            <a:r>
              <a:rPr lang="fr-FR" sz="1000" b="1" dirty="0">
                <a:solidFill>
                  <a:srgbClr val="333333"/>
                </a:solidFill>
                <a:latin typeface="Arial" panose="020B0604020202020204" pitchFamily="34" charset="0"/>
                <a:cs typeface="Arial" panose="020B0604020202020204" pitchFamily="34" charset="0"/>
              </a:rPr>
              <a:t>	</a:t>
            </a:r>
          </a:p>
          <a:p>
            <a:pPr algn="just"/>
            <a:endParaRPr lang="fr-FR" sz="300" i="0" dirty="0">
              <a:solidFill>
                <a:schemeClr val="tx1"/>
              </a:solidFill>
              <a:effectLst/>
              <a:latin typeface="Arial" panose="020B0604020202020204" pitchFamily="34" charset="0"/>
              <a:cs typeface="Arial" panose="020B0604020202020204" pitchFamily="34" charset="0"/>
            </a:endParaRPr>
          </a:p>
          <a:p>
            <a:pPr algn="just"/>
            <a:r>
              <a:rPr lang="fr-FR" sz="1000" b="1" dirty="0">
                <a:solidFill>
                  <a:schemeClr val="tx1"/>
                </a:solidFill>
                <a:latin typeface="Arial" panose="020B0604020202020204" pitchFamily="34" charset="0"/>
                <a:cs typeface="Arial" panose="020B0604020202020204" pitchFamily="34" charset="0"/>
              </a:rPr>
              <a:t>HOLY GAMES </a:t>
            </a:r>
            <a:r>
              <a:rPr lang="fr-FR" sz="1000" b="0" i="0" dirty="0">
                <a:solidFill>
                  <a:schemeClr val="tx1"/>
                </a:solidFill>
                <a:effectLst/>
                <a:latin typeface="Arial" panose="020B0604020202020204" pitchFamily="34" charset="0"/>
                <a:cs typeface="Arial" panose="020B0604020202020204" pitchFamily="34" charset="0"/>
              </a:rPr>
              <a:t>organise une </a:t>
            </a:r>
            <a:r>
              <a:rPr lang="fr-FR" sz="1000" b="1" i="0" dirty="0">
                <a:solidFill>
                  <a:schemeClr val="tx1"/>
                </a:solidFill>
                <a:effectLst/>
                <a:latin typeface="Arial" panose="020B0604020202020204" pitchFamily="34" charset="0"/>
                <a:cs typeface="Arial" panose="020B0604020202020204" pitchFamily="34" charset="0"/>
              </a:rPr>
              <a:t>course à pied chronométrée de 10km</a:t>
            </a:r>
            <a:r>
              <a:rPr lang="fr-FR" sz="1000" b="0" i="0" dirty="0">
                <a:solidFill>
                  <a:schemeClr val="tx1"/>
                </a:solidFill>
                <a:effectLst/>
                <a:latin typeface="Arial" panose="020B0604020202020204" pitchFamily="34" charset="0"/>
                <a:cs typeface="Arial" panose="020B0604020202020204" pitchFamily="34" charset="0"/>
              </a:rPr>
              <a:t> et une </a:t>
            </a:r>
            <a:r>
              <a:rPr lang="fr-FR" sz="1000" b="1" i="0" dirty="0">
                <a:solidFill>
                  <a:schemeClr val="tx1"/>
                </a:solidFill>
                <a:effectLst/>
                <a:latin typeface="Arial" panose="020B0604020202020204" pitchFamily="34" charset="0"/>
                <a:cs typeface="Arial" panose="020B0604020202020204" pitchFamily="34" charset="0"/>
              </a:rPr>
              <a:t>marche de 5km</a:t>
            </a:r>
            <a:r>
              <a:rPr lang="fr-FR" sz="1000" b="0" i="0" dirty="0">
                <a:solidFill>
                  <a:schemeClr val="tx1"/>
                </a:solidFill>
                <a:effectLst/>
                <a:latin typeface="Arial" panose="020B0604020202020204" pitchFamily="34" charset="0"/>
                <a:cs typeface="Arial" panose="020B0604020202020204" pitchFamily="34" charset="0"/>
              </a:rPr>
              <a:t> pour </a:t>
            </a:r>
            <a:r>
              <a:rPr lang="fr-FR" sz="1000" b="0" i="0" dirty="0">
                <a:solidFill>
                  <a:srgbClr val="1F1D1D"/>
                </a:solidFill>
                <a:effectLst/>
                <a:latin typeface="Arial" panose="020B0604020202020204" pitchFamily="34" charset="0"/>
                <a:cs typeface="Arial" panose="020B0604020202020204" pitchFamily="34" charset="0"/>
              </a:rPr>
              <a:t>inviter les sportifs à découvrir ou redécouvrir des églises et sanctuaires iconiques et emblématiques de la ville de Paris. </a:t>
            </a:r>
          </a:p>
          <a:p>
            <a:pPr algn="just"/>
            <a:r>
              <a:rPr lang="fr-FR" sz="1000" b="0" i="0" dirty="0">
                <a:solidFill>
                  <a:srgbClr val="1F1D1D"/>
                </a:solidFill>
                <a:effectLst/>
                <a:latin typeface="Arial" panose="020B0604020202020204" pitchFamily="34" charset="0"/>
                <a:cs typeface="Arial" panose="020B0604020202020204" pitchFamily="34" charset="0"/>
              </a:rPr>
              <a:t>Vous pourrez courir (ou marcher !) avec une intention de prière à déposer à l’arrivée de votre course à l’église de la Madeleine où sera célébrée la messe à 10h30.</a:t>
            </a:r>
          </a:p>
          <a:p>
            <a:pPr algn="just"/>
            <a:r>
              <a:rPr lang="fr-FR" sz="10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Le dimanche 28 avril à 8h45</a:t>
            </a:r>
            <a:r>
              <a:rPr lang="fr-FR"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départ du parvis de la cathédrale Notre-Dame de Paris pour les 10 km, et de Notre-Dame des Victoires pour les 5 km.</a:t>
            </a:r>
            <a:r>
              <a:rPr lang="fr-FR"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000" b="0" i="0" dirty="0">
              <a:solidFill>
                <a:srgbClr val="1F1D1D"/>
              </a:solidFill>
              <a:effectLst/>
              <a:latin typeface="Arial" panose="020B0604020202020204" pitchFamily="34" charset="0"/>
              <a:cs typeface="Arial" panose="020B0604020202020204" pitchFamily="34" charset="0"/>
            </a:endParaRPr>
          </a:p>
          <a:p>
            <a:r>
              <a:rPr lang="fr-FR" sz="1050" dirty="0">
                <a:latin typeface="Arial" panose="020B0604020202020204" pitchFamily="34" charset="0"/>
                <a:cs typeface="Arial" panose="020B0604020202020204" pitchFamily="34" charset="0"/>
              </a:rPr>
              <a:t>Inscriptions en ligne sur www.holygames.fr</a:t>
            </a:r>
          </a:p>
        </p:txBody>
      </p:sp>
      <p:sp>
        <p:nvSpPr>
          <p:cNvPr id="8" name="ZoneTexte 7">
            <a:extLst>
              <a:ext uri="{FF2B5EF4-FFF2-40B4-BE49-F238E27FC236}">
                <a16:creationId xmlns:a16="http://schemas.microsoft.com/office/drawing/2014/main" id="{2841F059-1CC1-B1F6-B9CE-7CFBD200A806}"/>
              </a:ext>
            </a:extLst>
          </p:cNvPr>
          <p:cNvSpPr txBox="1"/>
          <p:nvPr/>
        </p:nvSpPr>
        <p:spPr>
          <a:xfrm>
            <a:off x="7275679" y="5463826"/>
            <a:ext cx="3309136" cy="1554272"/>
          </a:xfrm>
          <a:prstGeom prst="rect">
            <a:avLst/>
          </a:prstGeom>
          <a:solidFill>
            <a:schemeClr val="bg1">
              <a:lumMod val="95000"/>
            </a:schemeClr>
          </a:solidFill>
          <a:ln w="6350">
            <a:solidFill>
              <a:schemeClr val="tx1"/>
            </a:solidFill>
          </a:ln>
        </p:spPr>
        <p:txBody>
          <a:bodyPr wrap="square" rtlCol="0">
            <a:spAutoFit/>
          </a:bodyPr>
          <a:lstStyle/>
          <a:p>
            <a:pPr algn="ctr"/>
            <a:endParaRPr lang="fr-FR" sz="500" b="1" u="sng" dirty="0"/>
          </a:p>
          <a:p>
            <a:pPr algn="ctr"/>
            <a:r>
              <a:rPr lang="fr-FR" sz="1050" b="1" u="sng"/>
              <a:t>CONCERT D’ORGUE</a:t>
            </a:r>
          </a:p>
          <a:p>
            <a:pPr algn="ctr"/>
            <a:endParaRPr lang="fr-FR" sz="300" b="1" u="sng" dirty="0"/>
          </a:p>
          <a:p>
            <a:pPr algn="ctr"/>
            <a:r>
              <a:rPr lang="fr-FR" sz="1050" b="1" dirty="0"/>
              <a:t>Dimanche 28 avril à 17h à l’église</a:t>
            </a:r>
          </a:p>
          <a:p>
            <a:pPr algn="ctr"/>
            <a:endParaRPr lang="fr-FR" sz="300" dirty="0"/>
          </a:p>
          <a:p>
            <a:pPr algn="ctr"/>
            <a:r>
              <a:rPr lang="fr-FR" sz="1050" i="1" dirty="0"/>
              <a:t>« Prières à l’Église et… à l’Opéra »</a:t>
            </a:r>
          </a:p>
          <a:p>
            <a:pPr algn="ctr"/>
            <a:endParaRPr lang="fr-FR" sz="500" i="1" dirty="0"/>
          </a:p>
          <a:p>
            <a:pPr algn="ctr"/>
            <a:r>
              <a:rPr lang="fr-FR" sz="1050" dirty="0"/>
              <a:t>Françoise Masset, soprano</a:t>
            </a:r>
          </a:p>
          <a:p>
            <a:pPr algn="ctr"/>
            <a:r>
              <a:rPr lang="fr-FR" sz="1050" dirty="0"/>
              <a:t>et Béatrice </a:t>
            </a:r>
            <a:r>
              <a:rPr lang="fr-FR" sz="1050" dirty="0" err="1"/>
              <a:t>Payri</a:t>
            </a:r>
            <a:r>
              <a:rPr lang="fr-FR" sz="1050" dirty="0"/>
              <a:t>, orgue</a:t>
            </a:r>
          </a:p>
          <a:p>
            <a:pPr algn="ctr"/>
            <a:endParaRPr lang="fr-FR" sz="300" dirty="0"/>
          </a:p>
          <a:p>
            <a:pPr algn="ctr"/>
            <a:r>
              <a:rPr lang="fr-FR" sz="1050" dirty="0"/>
              <a:t>Œuvres de Lully, Campra, Brahms, Wagner…</a:t>
            </a:r>
          </a:p>
          <a:p>
            <a:pPr algn="ctr"/>
            <a:endParaRPr lang="fr-FR" sz="300" dirty="0"/>
          </a:p>
          <a:p>
            <a:pPr algn="ctr"/>
            <a:r>
              <a:rPr lang="fr-FR" sz="1000" dirty="0"/>
              <a:t>- Libre participation aux frais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6" name="Google Shape;106;p2"/>
          <p:cNvSpPr/>
          <p:nvPr/>
        </p:nvSpPr>
        <p:spPr>
          <a:xfrm>
            <a:off x="6441084" y="11787317"/>
            <a:ext cx="4689475" cy="121443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2"/>
          <p:cNvSpPr txBox="1"/>
          <p:nvPr/>
        </p:nvSpPr>
        <p:spPr>
          <a:xfrm>
            <a:off x="7337920" y="1001527"/>
            <a:ext cx="3181938" cy="44623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200" dirty="0">
                <a:solidFill>
                  <a:srgbClr val="AA1938"/>
                </a:solidFill>
                <a:latin typeface="Arial"/>
                <a:ea typeface="Arial"/>
                <a:cs typeface="Arial"/>
                <a:sym typeface="Arial"/>
              </a:rPr>
              <a:t>Dimanche 21 avril</a:t>
            </a:r>
            <a:r>
              <a:rPr lang="fr-FR" sz="1200" dirty="0">
                <a:solidFill>
                  <a:srgbClr val="AA1938"/>
                </a:solidFill>
              </a:rPr>
              <a:t> 2024</a:t>
            </a:r>
          </a:p>
          <a:p>
            <a:pPr marL="0" marR="0" lvl="0" indent="0" algn="ctr" rtl="0">
              <a:spcBef>
                <a:spcPts val="0"/>
              </a:spcBef>
              <a:spcAft>
                <a:spcPts val="0"/>
              </a:spcAft>
              <a:buNone/>
            </a:pPr>
            <a:r>
              <a:rPr lang="fr-FR" sz="1100" i="1" dirty="0">
                <a:solidFill>
                  <a:srgbClr val="AA1938"/>
                </a:solidFill>
              </a:rPr>
              <a:t>61</a:t>
            </a:r>
            <a:r>
              <a:rPr lang="fr-FR" sz="1100" i="1" baseline="30000" dirty="0">
                <a:solidFill>
                  <a:srgbClr val="AA1938"/>
                </a:solidFill>
              </a:rPr>
              <a:t>ème</a:t>
            </a:r>
            <a:r>
              <a:rPr lang="fr-FR" sz="1100" i="1" dirty="0">
                <a:solidFill>
                  <a:srgbClr val="AA1938"/>
                </a:solidFill>
              </a:rPr>
              <a:t> journée de prière pour les vocations</a:t>
            </a:r>
          </a:p>
        </p:txBody>
      </p:sp>
      <p:pic>
        <p:nvPicPr>
          <p:cNvPr id="108" name="Google Shape;108;p2"/>
          <p:cNvPicPr preferRelativeResize="0"/>
          <p:nvPr/>
        </p:nvPicPr>
        <p:blipFill rotWithShape="1">
          <a:blip r:embed="rId3">
            <a:alphaModFix/>
          </a:blip>
          <a:srcRect/>
          <a:stretch/>
        </p:blipFill>
        <p:spPr>
          <a:xfrm>
            <a:off x="8030626" y="195856"/>
            <a:ext cx="1844675" cy="608013"/>
          </a:xfrm>
          <a:prstGeom prst="rect">
            <a:avLst/>
          </a:prstGeom>
          <a:noFill/>
          <a:ln>
            <a:noFill/>
          </a:ln>
        </p:spPr>
      </p:pic>
      <p:sp>
        <p:nvSpPr>
          <p:cNvPr id="109" name="Google Shape;109;p2"/>
          <p:cNvSpPr txBox="1"/>
          <p:nvPr/>
        </p:nvSpPr>
        <p:spPr>
          <a:xfrm>
            <a:off x="10033815" y="109075"/>
            <a:ext cx="459046" cy="233596"/>
          </a:xfrm>
          <a:prstGeom prst="rect">
            <a:avLst/>
          </a:prstGeom>
          <a:solidFill>
            <a:schemeClr val="lt1"/>
          </a:solidFill>
          <a:ln w="9525" cap="flat" cmpd="sng">
            <a:solidFill>
              <a:srgbClr val="C0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900" dirty="0">
                <a:solidFill>
                  <a:srgbClr val="AA1938"/>
                </a:solidFill>
                <a:latin typeface="Arial"/>
                <a:ea typeface="Arial"/>
                <a:cs typeface="Arial"/>
                <a:sym typeface="Arial"/>
              </a:rPr>
              <a:t>n°17</a:t>
            </a:r>
            <a:endParaRPr dirty="0"/>
          </a:p>
        </p:txBody>
      </p:sp>
      <p:pic>
        <p:nvPicPr>
          <p:cNvPr id="110" name="Google Shape;110;p2"/>
          <p:cNvPicPr preferRelativeResize="0"/>
          <p:nvPr/>
        </p:nvPicPr>
        <p:blipFill rotWithShape="1">
          <a:blip r:embed="rId4">
            <a:alphaModFix/>
          </a:blip>
          <a:srcRect t="25955" r="66250" b="31375"/>
          <a:stretch/>
        </p:blipFill>
        <p:spPr>
          <a:xfrm>
            <a:off x="0" y="1"/>
            <a:ext cx="3500704" cy="1589250"/>
          </a:xfrm>
          <a:prstGeom prst="rect">
            <a:avLst/>
          </a:prstGeom>
          <a:noFill/>
          <a:ln>
            <a:noFill/>
          </a:ln>
        </p:spPr>
      </p:pic>
      <p:pic>
        <p:nvPicPr>
          <p:cNvPr id="111" name="Google Shape;111;p2"/>
          <p:cNvPicPr preferRelativeResize="0"/>
          <p:nvPr/>
        </p:nvPicPr>
        <p:blipFill rotWithShape="1">
          <a:blip r:embed="rId3">
            <a:alphaModFix/>
          </a:blip>
          <a:srcRect/>
          <a:stretch/>
        </p:blipFill>
        <p:spPr>
          <a:xfrm>
            <a:off x="4442737" y="195856"/>
            <a:ext cx="1844675" cy="608013"/>
          </a:xfrm>
          <a:prstGeom prst="rect">
            <a:avLst/>
          </a:prstGeom>
          <a:noFill/>
          <a:ln>
            <a:noFill/>
          </a:ln>
        </p:spPr>
      </p:pic>
      <p:sp>
        <p:nvSpPr>
          <p:cNvPr id="112" name="Google Shape;112;p2"/>
          <p:cNvSpPr txBox="1"/>
          <p:nvPr/>
        </p:nvSpPr>
        <p:spPr>
          <a:xfrm>
            <a:off x="3734475" y="1639264"/>
            <a:ext cx="3181938" cy="5049034"/>
          </a:xfrm>
          <a:prstGeom prst="rect">
            <a:avLst/>
          </a:prstGeom>
          <a:noFill/>
          <a:ln>
            <a:noFill/>
          </a:ln>
        </p:spPr>
        <p:txBody>
          <a:bodyPr spcFirstLastPara="1" wrap="square" lIns="91425" tIns="45700" rIns="91425" bIns="45700" anchor="t" anchorCtr="0">
            <a:spAutoFit/>
          </a:bodyPr>
          <a:lstStyle/>
          <a:p>
            <a:pPr marL="171450" marR="0" lvl="0" indent="-171450" algn="l" rtl="0">
              <a:lnSpc>
                <a:spcPct val="110000"/>
              </a:lnSpc>
              <a:spcBef>
                <a:spcPts val="0"/>
              </a:spcBef>
              <a:spcAft>
                <a:spcPts val="0"/>
              </a:spcAft>
              <a:buClr>
                <a:srgbClr val="678AA6"/>
              </a:buClr>
              <a:buSzPts val="1000"/>
              <a:buFont typeface="Noto Sans Symbols"/>
              <a:buChar char="⮚"/>
            </a:pPr>
            <a:r>
              <a:rPr lang="fr-FR" sz="1000" b="1" u="sng" dirty="0">
                <a:solidFill>
                  <a:schemeClr val="tx1"/>
                </a:solidFill>
                <a:latin typeface="Arial"/>
                <a:ea typeface="Arial"/>
                <a:cs typeface="Arial"/>
                <a:sym typeface="Arial"/>
              </a:rPr>
              <a:t>MESSES</a:t>
            </a:r>
            <a:endParaRPr sz="500" u="sng"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r>
              <a:rPr lang="fr-FR" sz="1000" b="1" dirty="0">
                <a:solidFill>
                  <a:schemeClr val="tx1"/>
                </a:solidFill>
                <a:latin typeface="Arial"/>
                <a:ea typeface="Arial"/>
                <a:cs typeface="Arial"/>
                <a:sym typeface="Arial"/>
              </a:rPr>
              <a:t>Le dimanche </a:t>
            </a:r>
            <a:r>
              <a:rPr lang="fr-FR" sz="1000" dirty="0">
                <a:solidFill>
                  <a:schemeClr val="tx1"/>
                </a:solidFill>
                <a:latin typeface="Arial"/>
                <a:ea typeface="Arial"/>
                <a:cs typeface="Arial"/>
                <a:sym typeface="Arial"/>
              </a:rPr>
              <a:t>: 9h00 – 10h00 - 11h00 – 19h00 –  messe anticipée le samedi à 18h30 </a:t>
            </a:r>
            <a:endParaRPr lang="fr-FR" dirty="0">
              <a:solidFill>
                <a:schemeClr val="tx1"/>
              </a:solidFill>
            </a:endParaRPr>
          </a:p>
          <a:p>
            <a:pPr marL="0" marR="0" lvl="0" indent="0" algn="l" rtl="0">
              <a:lnSpc>
                <a:spcPct val="100000"/>
              </a:lnSpc>
              <a:spcBef>
                <a:spcPts val="0"/>
              </a:spcBef>
              <a:spcAft>
                <a:spcPts val="0"/>
              </a:spcAft>
              <a:buNone/>
            </a:pPr>
            <a:endParaRPr sz="500" b="1" u="sng"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r>
              <a:rPr lang="fr-FR" sz="1000" b="1" dirty="0">
                <a:solidFill>
                  <a:schemeClr val="tx1"/>
                </a:solidFill>
                <a:latin typeface="Arial"/>
                <a:ea typeface="Arial"/>
                <a:cs typeface="Arial"/>
                <a:sym typeface="Arial"/>
              </a:rPr>
              <a:t>En semaine </a:t>
            </a:r>
            <a:r>
              <a:rPr lang="fr-FR" sz="1000" dirty="0">
                <a:solidFill>
                  <a:schemeClr val="tx1"/>
                </a:solidFill>
                <a:latin typeface="Arial"/>
                <a:ea typeface="Arial"/>
                <a:cs typeface="Arial"/>
                <a:sym typeface="Arial"/>
              </a:rPr>
              <a:t>: Chapelle de la Vierge</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Le lundi : 12h30</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Du mardi au vendredi : 8h45 - 12h30 – 18h30 </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Le samedi : 9h15 </a:t>
            </a:r>
          </a:p>
          <a:p>
            <a:pPr marR="0" lvl="0" algn="l" rtl="0">
              <a:lnSpc>
                <a:spcPct val="100000"/>
              </a:lnSpc>
              <a:spcBef>
                <a:spcPts val="0"/>
              </a:spcBef>
              <a:spcAft>
                <a:spcPts val="0"/>
              </a:spcAft>
              <a:buClr>
                <a:srgbClr val="678AA6"/>
              </a:buClr>
              <a:buSzPts val="1000"/>
            </a:pPr>
            <a:endParaRPr sz="500" b="1"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b="1" u="sng" dirty="0">
                <a:solidFill>
                  <a:schemeClr val="tx1"/>
                </a:solidFill>
                <a:latin typeface="Arial"/>
                <a:ea typeface="Arial"/>
                <a:cs typeface="Arial"/>
                <a:sym typeface="Arial"/>
              </a:rPr>
              <a:t>OUVERTURE DE L’ÉGLISE</a:t>
            </a:r>
            <a:endParaRPr sz="500" b="1" u="sng"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r>
              <a:rPr lang="fr-FR" sz="1000" b="1" dirty="0">
                <a:solidFill>
                  <a:schemeClr val="tx1"/>
                </a:solidFill>
                <a:latin typeface="Arial"/>
                <a:ea typeface="Arial"/>
                <a:cs typeface="Arial"/>
                <a:sym typeface="Arial"/>
              </a:rPr>
              <a:t>Le dimanche </a:t>
            </a:r>
            <a:r>
              <a:rPr lang="fr-FR" sz="1000" dirty="0">
                <a:solidFill>
                  <a:schemeClr val="tx1"/>
                </a:solidFill>
                <a:latin typeface="Arial"/>
                <a:ea typeface="Arial"/>
                <a:cs typeface="Arial"/>
                <a:sym typeface="Arial"/>
              </a:rPr>
              <a:t>: 	8h30 à 12h30 et 16h30 à 20h00          </a:t>
            </a:r>
            <a:endParaRPr dirty="0">
              <a:solidFill>
                <a:schemeClr val="tx1"/>
              </a:solidFill>
            </a:endParaRPr>
          </a:p>
          <a:p>
            <a:pPr marL="0" marR="0" lvl="0" indent="0" algn="l" rtl="0">
              <a:lnSpc>
                <a:spcPct val="100000"/>
              </a:lnSpc>
              <a:spcBef>
                <a:spcPts val="0"/>
              </a:spcBef>
              <a:spcAft>
                <a:spcPts val="0"/>
              </a:spcAft>
              <a:buNone/>
            </a:pPr>
            <a:endParaRPr sz="500" b="1" dirty="0">
              <a:solidFill>
                <a:schemeClr val="tx1"/>
              </a:solidFill>
              <a:latin typeface="Arial"/>
              <a:ea typeface="Arial"/>
              <a:cs typeface="Arial"/>
              <a:sym typeface="Arial"/>
            </a:endParaRPr>
          </a:p>
          <a:p>
            <a:pPr marL="0" marR="0" lvl="0" indent="0" algn="l" rtl="0">
              <a:lnSpc>
                <a:spcPct val="100000"/>
              </a:lnSpc>
              <a:spcBef>
                <a:spcPts val="0"/>
              </a:spcBef>
              <a:spcAft>
                <a:spcPts val="0"/>
              </a:spcAft>
              <a:buNone/>
            </a:pPr>
            <a:r>
              <a:rPr lang="fr-FR" sz="1000" b="1" dirty="0">
                <a:solidFill>
                  <a:schemeClr val="tx1"/>
                </a:solidFill>
                <a:latin typeface="Arial"/>
                <a:ea typeface="Arial"/>
                <a:cs typeface="Arial"/>
                <a:sym typeface="Arial"/>
              </a:rPr>
              <a:t>En semaine :</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Du lundi au vendredi : 8h30 à 19h00</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Le samedi : 9h00 à 12h30 et 14h30 à 19h30</a:t>
            </a:r>
            <a:endParaRPr dirty="0">
              <a:solidFill>
                <a:schemeClr val="tx1"/>
              </a:solidFill>
            </a:endParaRPr>
          </a:p>
          <a:p>
            <a:pPr marL="0" marR="0" lvl="0" indent="0" algn="l" rtl="0">
              <a:lnSpc>
                <a:spcPct val="100000"/>
              </a:lnSpc>
              <a:spcBef>
                <a:spcPts val="0"/>
              </a:spcBef>
              <a:spcAft>
                <a:spcPts val="0"/>
              </a:spcAft>
              <a:buNone/>
            </a:pPr>
            <a:endParaRPr sz="500"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b="1" u="sng" dirty="0">
                <a:solidFill>
                  <a:schemeClr val="tx1"/>
                </a:solidFill>
                <a:latin typeface="Arial"/>
                <a:ea typeface="Arial"/>
                <a:cs typeface="Arial"/>
                <a:sym typeface="Arial"/>
              </a:rPr>
              <a:t>ACCUEIL &amp; INFORMATIONS DANS L’ÉGLISE</a:t>
            </a:r>
            <a:endParaRPr sz="500" b="1" u="sng"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Du lundi au vendredi : 10h00 à 17h00</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Le samedi : de 10h00 à 12h00</a:t>
            </a:r>
            <a:endParaRPr dirty="0">
              <a:solidFill>
                <a:schemeClr val="tx1"/>
              </a:solidFill>
            </a:endParaRPr>
          </a:p>
          <a:p>
            <a:pPr marL="0" marR="0" lvl="0" indent="0" algn="l" rtl="0">
              <a:lnSpc>
                <a:spcPct val="100000"/>
              </a:lnSpc>
              <a:spcBef>
                <a:spcPts val="0"/>
              </a:spcBef>
              <a:spcAft>
                <a:spcPts val="0"/>
              </a:spcAft>
              <a:buNone/>
            </a:pPr>
            <a:endParaRPr sz="500"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b="1" u="sng" dirty="0">
                <a:solidFill>
                  <a:schemeClr val="tx1"/>
                </a:solidFill>
                <a:latin typeface="Arial"/>
                <a:ea typeface="Arial"/>
                <a:cs typeface="Arial"/>
                <a:sym typeface="Arial"/>
              </a:rPr>
              <a:t>CONFESSIONS</a:t>
            </a:r>
            <a:r>
              <a:rPr lang="fr-FR" sz="1000" dirty="0">
                <a:solidFill>
                  <a:schemeClr val="tx1"/>
                </a:solidFill>
                <a:latin typeface="Arial"/>
                <a:ea typeface="Arial"/>
                <a:cs typeface="Arial"/>
                <a:sym typeface="Arial"/>
              </a:rPr>
              <a:t> </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Du mardi au vendredi de 17h00 à 19h00 </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Le samedi de 16h30 à 18h00</a:t>
            </a:r>
            <a:endParaRPr dirty="0">
              <a:solidFill>
                <a:schemeClr val="tx1"/>
              </a:solidFill>
            </a:endParaRPr>
          </a:p>
          <a:p>
            <a:pPr marL="0" marR="0" lvl="0" indent="0" algn="l" rtl="0">
              <a:lnSpc>
                <a:spcPct val="100000"/>
              </a:lnSpc>
              <a:spcBef>
                <a:spcPts val="0"/>
              </a:spcBef>
              <a:spcAft>
                <a:spcPts val="0"/>
              </a:spcAft>
              <a:buNone/>
            </a:pPr>
            <a:endParaRPr sz="500" b="1"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b="1" u="sng" dirty="0">
                <a:solidFill>
                  <a:schemeClr val="tx1"/>
                </a:solidFill>
              </a:rPr>
              <a:t>HORAIRES DU</a:t>
            </a:r>
            <a:r>
              <a:rPr lang="fr-FR" sz="1000" b="1" u="sng" dirty="0">
                <a:solidFill>
                  <a:schemeClr val="tx1"/>
                </a:solidFill>
                <a:latin typeface="Arial"/>
                <a:ea typeface="Arial"/>
                <a:cs typeface="Arial"/>
                <a:sym typeface="Arial"/>
              </a:rPr>
              <a:t> SECRÉTARIAT</a:t>
            </a:r>
            <a:endParaRPr sz="500" b="1" u="sng"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Fermé le lundi</a:t>
            </a:r>
            <a:endParaRPr sz="1000" dirty="0">
              <a:solidFill>
                <a:schemeClr val="tx1"/>
              </a:solidFill>
              <a:latin typeface="Arial"/>
              <a:ea typeface="Arial"/>
              <a:cs typeface="Arial"/>
              <a:sym typeface="Aria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Mardi et jeudi : 14h30 - 16h30</a:t>
            </a:r>
            <a:endParaRPr dirty="0">
              <a:solidFill>
                <a:schemeClr val="tx1"/>
              </a:solidFill>
            </a:endParaRP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Mercredi : 10h00 - 12h00 / 14h30 - 16h30</a:t>
            </a:r>
          </a:p>
          <a:p>
            <a:pPr marL="171450" marR="0" lvl="0" indent="-171450" algn="l" rtl="0">
              <a:lnSpc>
                <a:spcPct val="100000"/>
              </a:lnSpc>
              <a:spcBef>
                <a:spcPts val="0"/>
              </a:spcBef>
              <a:spcAft>
                <a:spcPts val="0"/>
              </a:spcAft>
              <a:buClr>
                <a:srgbClr val="678AA6"/>
              </a:buClr>
              <a:buSzPts val="1000"/>
              <a:buFont typeface="Noto Sans Symbols"/>
              <a:buChar char="❖"/>
            </a:pPr>
            <a:r>
              <a:rPr lang="fr-FR" sz="1000" dirty="0">
                <a:solidFill>
                  <a:schemeClr val="tx1"/>
                </a:solidFill>
                <a:latin typeface="Arial"/>
                <a:ea typeface="Arial"/>
                <a:cs typeface="Arial"/>
                <a:sym typeface="Arial"/>
              </a:rPr>
              <a:t>Vendredi : 10h00 - 12h00</a:t>
            </a:r>
          </a:p>
          <a:p>
            <a:pPr marL="0" marR="0" lvl="0" indent="0" algn="just" rtl="0">
              <a:lnSpc>
                <a:spcPct val="110000"/>
              </a:lnSpc>
              <a:spcBef>
                <a:spcPts val="0"/>
              </a:spcBef>
              <a:spcAft>
                <a:spcPts val="0"/>
              </a:spcAft>
              <a:buNone/>
            </a:pPr>
            <a:endParaRPr lang="fr-FR" sz="300" dirty="0">
              <a:solidFill>
                <a:schemeClr val="tx1"/>
              </a:solidFill>
              <a:latin typeface="Arial"/>
              <a:ea typeface="Arial"/>
              <a:cs typeface="Arial"/>
              <a:sym typeface="Arial"/>
            </a:endParaRPr>
          </a:p>
          <a:p>
            <a:pPr marL="0" marR="0" lvl="0" indent="0" algn="just" rtl="0">
              <a:lnSpc>
                <a:spcPct val="110000"/>
              </a:lnSpc>
              <a:spcBef>
                <a:spcPts val="0"/>
              </a:spcBef>
              <a:spcAft>
                <a:spcPts val="0"/>
              </a:spcAft>
              <a:buNone/>
            </a:pPr>
            <a:r>
              <a:rPr lang="fr-FR" sz="950" dirty="0">
                <a:solidFill>
                  <a:schemeClr val="tx1"/>
                </a:solidFill>
                <a:latin typeface="Arial"/>
                <a:ea typeface="Arial"/>
                <a:cs typeface="Arial"/>
                <a:sym typeface="Arial"/>
              </a:rPr>
              <a:t>Le secrétariat ne traite que des demandes administratives liées aux activités de la paroisse et aux sacrements. </a:t>
            </a:r>
          </a:p>
          <a:p>
            <a:pPr marL="0" marR="0" lvl="0" indent="0" algn="just" rtl="0">
              <a:lnSpc>
                <a:spcPct val="110000"/>
              </a:lnSpc>
              <a:spcBef>
                <a:spcPts val="0"/>
              </a:spcBef>
              <a:spcAft>
                <a:spcPts val="0"/>
              </a:spcAft>
              <a:buNone/>
            </a:pPr>
            <a:r>
              <a:rPr lang="fr-FR" sz="950" dirty="0">
                <a:solidFill>
                  <a:schemeClr val="tx1"/>
                </a:solidFill>
                <a:latin typeface="Arial"/>
                <a:ea typeface="Arial"/>
                <a:cs typeface="Arial"/>
                <a:sym typeface="Arial"/>
              </a:rPr>
              <a:t>En dehors des horaires de permanence, merci d’écrire à l’adresse : </a:t>
            </a:r>
            <a:r>
              <a:rPr lang="fr-FR" sz="1000" dirty="0">
                <a:solidFill>
                  <a:schemeClr val="tx1"/>
                </a:solidFill>
                <a:latin typeface="Arial"/>
                <a:ea typeface="Arial"/>
                <a:cs typeface="Arial"/>
                <a:sym typeface="Arial"/>
                <a:hlinkClick r:id="rId5">
                  <a:extLst>
                    <a:ext uri="{A12FA001-AC4F-418D-AE19-62706E023703}">
                      <ahyp:hlinkClr xmlns:ahyp="http://schemas.microsoft.com/office/drawing/2018/hyperlinkcolor" val="tx"/>
                    </a:ext>
                  </a:extLst>
                </a:hlinkClick>
              </a:rPr>
              <a:t>secretariat@saintaugustin.net</a:t>
            </a:r>
            <a:endParaRPr sz="1000" dirty="0">
              <a:solidFill>
                <a:schemeClr val="tx1"/>
              </a:solidFill>
              <a:latin typeface="Arial"/>
              <a:ea typeface="Arial"/>
              <a:cs typeface="Arial"/>
              <a:sym typeface="Arial"/>
            </a:endParaRPr>
          </a:p>
        </p:txBody>
      </p:sp>
      <p:sp>
        <p:nvSpPr>
          <p:cNvPr id="113" name="Google Shape;113;p2"/>
          <p:cNvSpPr txBox="1"/>
          <p:nvPr/>
        </p:nvSpPr>
        <p:spPr>
          <a:xfrm>
            <a:off x="3659218" y="1165811"/>
            <a:ext cx="3328219" cy="2538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050" b="1" u="sng" dirty="0">
                <a:solidFill>
                  <a:schemeClr val="dk1"/>
                </a:solidFill>
              </a:rPr>
              <a:t>HORAIRES DE LA PAROISSE</a:t>
            </a:r>
            <a:endParaRPr b="1" u="sng" dirty="0"/>
          </a:p>
        </p:txBody>
      </p:sp>
      <p:grpSp>
        <p:nvGrpSpPr>
          <p:cNvPr id="114" name="Google Shape;114;p2"/>
          <p:cNvGrpSpPr/>
          <p:nvPr/>
        </p:nvGrpSpPr>
        <p:grpSpPr>
          <a:xfrm>
            <a:off x="3683515" y="6705720"/>
            <a:ext cx="3263800" cy="673723"/>
            <a:chOff x="213150" y="5838380"/>
            <a:chExt cx="3263800" cy="673723"/>
          </a:xfrm>
        </p:grpSpPr>
        <p:pic>
          <p:nvPicPr>
            <p:cNvPr id="115" name="Google Shape;115;p2"/>
            <p:cNvPicPr preferRelativeResize="0"/>
            <p:nvPr/>
          </p:nvPicPr>
          <p:blipFill rotWithShape="1">
            <a:blip r:embed="rId6">
              <a:alphaModFix/>
            </a:blip>
            <a:srcRect/>
            <a:stretch/>
          </p:blipFill>
          <p:spPr>
            <a:xfrm>
              <a:off x="213150" y="5838380"/>
              <a:ext cx="673723" cy="673723"/>
            </a:xfrm>
            <a:prstGeom prst="rect">
              <a:avLst/>
            </a:prstGeom>
            <a:noFill/>
            <a:ln>
              <a:noFill/>
            </a:ln>
          </p:spPr>
        </p:pic>
        <p:sp>
          <p:nvSpPr>
            <p:cNvPr id="116" name="Google Shape;116;p2"/>
            <p:cNvSpPr txBox="1"/>
            <p:nvPr/>
          </p:nvSpPr>
          <p:spPr>
            <a:xfrm>
              <a:off x="883251" y="5850148"/>
              <a:ext cx="2593699"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900" i="1" dirty="0">
                  <a:solidFill>
                    <a:srgbClr val="AA1938"/>
                  </a:solidFill>
                  <a:latin typeface="Arial"/>
                  <a:ea typeface="Arial"/>
                  <a:cs typeface="Arial"/>
                  <a:sym typeface="Arial"/>
                </a:rPr>
                <a:t>Vous souhaitez recevoir les informations de la paroisse par voie postale (vœux du curé, appel au denier, invitation à la fête paroissiale…), mettez à jour vos coordonnées !</a:t>
              </a:r>
              <a:endParaRPr dirty="0"/>
            </a:p>
          </p:txBody>
        </p:sp>
      </p:grpSp>
      <p:sp>
        <p:nvSpPr>
          <p:cNvPr id="2" name="Google Shape;94;p1">
            <a:extLst>
              <a:ext uri="{FF2B5EF4-FFF2-40B4-BE49-F238E27FC236}">
                <a16:creationId xmlns:a16="http://schemas.microsoft.com/office/drawing/2014/main" id="{F131B90A-E136-ACDF-D1A1-D7391C21646D}"/>
              </a:ext>
            </a:extLst>
          </p:cNvPr>
          <p:cNvSpPr txBox="1"/>
          <p:nvPr/>
        </p:nvSpPr>
        <p:spPr>
          <a:xfrm>
            <a:off x="7362921" y="7092115"/>
            <a:ext cx="3110497" cy="400069"/>
          </a:xfrm>
          <a:prstGeom prst="rect">
            <a:avLst/>
          </a:prstGeom>
          <a:noFill/>
          <a:ln w="9525" cap="flat" cmpd="sng">
            <a:solidFill>
              <a:srgbClr val="678AA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spcBef>
                <a:spcPts val="0"/>
              </a:spcBef>
              <a:spcAft>
                <a:spcPts val="0"/>
              </a:spcAft>
              <a:buNone/>
            </a:pPr>
            <a:r>
              <a:rPr lang="fr-FR" sz="1000" b="1" dirty="0">
                <a:solidFill>
                  <a:srgbClr val="678AA6"/>
                </a:solidFill>
                <a:latin typeface="Arial"/>
                <a:ea typeface="Arial"/>
                <a:cs typeface="Arial"/>
                <a:sym typeface="Arial"/>
              </a:rPr>
              <a:t>Retrouvez Saint-Augustin </a:t>
            </a:r>
            <a:endParaRPr dirty="0"/>
          </a:p>
          <a:p>
            <a:pPr marL="0" marR="0" lvl="0" indent="0" algn="just" rtl="0">
              <a:spcBef>
                <a:spcPts val="0"/>
              </a:spcBef>
              <a:spcAft>
                <a:spcPts val="0"/>
              </a:spcAft>
              <a:buNone/>
            </a:pPr>
            <a:r>
              <a:rPr lang="fr-FR" sz="1000" b="1" dirty="0">
                <a:solidFill>
                  <a:srgbClr val="678AA6"/>
                </a:solidFill>
                <a:latin typeface="Arial"/>
                <a:ea typeface="Arial"/>
                <a:cs typeface="Arial"/>
                <a:sym typeface="Arial"/>
              </a:rPr>
              <a:t>sur les réseaux sociaux ! </a:t>
            </a:r>
            <a:endParaRPr dirty="0"/>
          </a:p>
        </p:txBody>
      </p:sp>
      <p:grpSp>
        <p:nvGrpSpPr>
          <p:cNvPr id="3" name="Google Shape;95;p1">
            <a:extLst>
              <a:ext uri="{FF2B5EF4-FFF2-40B4-BE49-F238E27FC236}">
                <a16:creationId xmlns:a16="http://schemas.microsoft.com/office/drawing/2014/main" id="{85D34DE8-B5E2-D0EB-248F-BD2110384C6B}"/>
              </a:ext>
            </a:extLst>
          </p:cNvPr>
          <p:cNvGrpSpPr/>
          <p:nvPr/>
        </p:nvGrpSpPr>
        <p:grpSpPr>
          <a:xfrm>
            <a:off x="9080180" y="7144502"/>
            <a:ext cx="1321167" cy="306098"/>
            <a:chOff x="9184671" y="6828323"/>
            <a:chExt cx="1321167" cy="306098"/>
          </a:xfrm>
        </p:grpSpPr>
        <p:pic>
          <p:nvPicPr>
            <p:cNvPr id="4" name="Google Shape;96;p1">
              <a:extLst>
                <a:ext uri="{FF2B5EF4-FFF2-40B4-BE49-F238E27FC236}">
                  <a16:creationId xmlns:a16="http://schemas.microsoft.com/office/drawing/2014/main" id="{87219157-CA08-6DC1-BEC0-C295665350DC}"/>
                </a:ext>
              </a:extLst>
            </p:cNvPr>
            <p:cNvPicPr preferRelativeResize="0"/>
            <p:nvPr/>
          </p:nvPicPr>
          <p:blipFill rotWithShape="1">
            <a:blip r:embed="rId7">
              <a:alphaModFix/>
            </a:blip>
            <a:srcRect l="69844" t="55000" r="-598" b="2901"/>
            <a:stretch/>
          </p:blipFill>
          <p:spPr>
            <a:xfrm>
              <a:off x="10167488" y="6838597"/>
              <a:ext cx="338350" cy="295824"/>
            </a:xfrm>
            <a:prstGeom prst="rect">
              <a:avLst/>
            </a:prstGeom>
            <a:noFill/>
            <a:ln>
              <a:noFill/>
            </a:ln>
          </p:spPr>
        </p:pic>
        <p:pic>
          <p:nvPicPr>
            <p:cNvPr id="5" name="Google Shape;97;p1">
              <a:extLst>
                <a:ext uri="{FF2B5EF4-FFF2-40B4-BE49-F238E27FC236}">
                  <a16:creationId xmlns:a16="http://schemas.microsoft.com/office/drawing/2014/main" id="{971F9D18-826C-12EE-5277-1A0D755BCCD3}"/>
                </a:ext>
              </a:extLst>
            </p:cNvPr>
            <p:cNvPicPr preferRelativeResize="0"/>
            <p:nvPr/>
          </p:nvPicPr>
          <p:blipFill rotWithShape="1">
            <a:blip r:embed="rId7">
              <a:alphaModFix/>
            </a:blip>
            <a:srcRect l="70270" t="3901" b="54002"/>
            <a:stretch/>
          </p:blipFill>
          <p:spPr>
            <a:xfrm>
              <a:off x="9676079" y="6828323"/>
              <a:ext cx="327067" cy="295824"/>
            </a:xfrm>
            <a:prstGeom prst="rect">
              <a:avLst/>
            </a:prstGeom>
            <a:noFill/>
            <a:ln>
              <a:noFill/>
            </a:ln>
          </p:spPr>
        </p:pic>
        <p:pic>
          <p:nvPicPr>
            <p:cNvPr id="6" name="Google Shape;98;p1">
              <a:extLst>
                <a:ext uri="{FF2B5EF4-FFF2-40B4-BE49-F238E27FC236}">
                  <a16:creationId xmlns:a16="http://schemas.microsoft.com/office/drawing/2014/main" id="{1051DA81-B6E4-EDB9-A608-AA97000BBA68}"/>
                </a:ext>
              </a:extLst>
            </p:cNvPr>
            <p:cNvPicPr preferRelativeResize="0"/>
            <p:nvPr/>
          </p:nvPicPr>
          <p:blipFill rotWithShape="1">
            <a:blip r:embed="rId7">
              <a:alphaModFix/>
            </a:blip>
            <a:srcRect t="5220" r="70270" b="52682"/>
            <a:stretch/>
          </p:blipFill>
          <p:spPr>
            <a:xfrm>
              <a:off x="9184671" y="6832257"/>
              <a:ext cx="327067" cy="295823"/>
            </a:xfrm>
            <a:prstGeom prst="rect">
              <a:avLst/>
            </a:prstGeom>
            <a:noFill/>
            <a:ln>
              <a:noFill/>
            </a:ln>
          </p:spPr>
        </p:pic>
      </p:grpSp>
      <p:sp>
        <p:nvSpPr>
          <p:cNvPr id="10" name="ZoneTexte 9">
            <a:extLst>
              <a:ext uri="{FF2B5EF4-FFF2-40B4-BE49-F238E27FC236}">
                <a16:creationId xmlns:a16="http://schemas.microsoft.com/office/drawing/2014/main" id="{D7EFF719-E74C-C472-0806-6581CEA996EE}"/>
              </a:ext>
            </a:extLst>
          </p:cNvPr>
          <p:cNvSpPr txBox="1"/>
          <p:nvPr/>
        </p:nvSpPr>
        <p:spPr>
          <a:xfrm>
            <a:off x="7316163" y="1709749"/>
            <a:ext cx="3225521" cy="4788234"/>
          </a:xfrm>
          <a:prstGeom prst="rect">
            <a:avLst/>
          </a:prstGeom>
          <a:noFill/>
        </p:spPr>
        <p:txBody>
          <a:bodyPr wrap="square" rtlCol="0">
            <a:spAutoFit/>
          </a:bodyPr>
          <a:lstStyle/>
          <a:p>
            <a:pPr algn="ctr"/>
            <a:r>
              <a:rPr lang="fr-FR" sz="1050" b="1" u="sng" dirty="0">
                <a:effectLst/>
                <a:latin typeface="Arial" panose="020B0604020202020204" pitchFamily="34" charset="0"/>
                <a:ea typeface="Times New Roman" panose="02020603050405020304" pitchFamily="18" charset="0"/>
                <a:cs typeface="Arial" panose="020B0604020202020204" pitchFamily="34" charset="0"/>
              </a:rPr>
              <a:t>Le Christ Bon Pasteur</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Le Christ est le modèle du Bon Pasteur. Il prend soin des âmes que le Père lui a confiées en s'oubliant lui-même. Il ne ménage pas sa peine pour les conduire à Dieu. Jésus est le pasteur par excellence qui ne craint ni l'adversité ni le combat spirituel.</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Dans l'Église, Jésus appelle tous les hommes de bonne volonté. En Lui, nous formons un seul peuple uni par une même charité, celle des enfants de Dieu. Par la médiation des prêtres, nous recevons sa Vie Divine au travers des sacrements qui nous aident à vivre selon ses commandements d'amour.</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 </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Jésus n'abandonne jamais ceux qui invoquent son Saint Nom lorsqu'ils sont tentés ou éprouvés. Comme Saint Pierre, mettons toute notre confiance dans la puissance du Ressuscité et dans Sa Parole de vérité. </a:t>
            </a:r>
          </a:p>
          <a:p>
            <a:pPr algn="just"/>
            <a:r>
              <a:rPr lang="fr-FR" sz="1050" dirty="0">
                <a:effectLst/>
                <a:latin typeface="Arial" panose="020B0604020202020204" pitchFamily="34" charset="0"/>
                <a:ea typeface="Times New Roman" panose="02020603050405020304" pitchFamily="18" charset="0"/>
                <a:cs typeface="Arial" panose="020B0604020202020204" pitchFamily="34" charset="0"/>
              </a:rPr>
              <a:t>Faisons nôtre la réponse que Saint Pierre fait à Jésus lorsqu'Il demande à ses disciples s'il veulent toujours Le suivre après son discours sur le Pain de vie : « A qui irions-nous Seigneur ? Tu as les paroles de la vie éternelle » (</a:t>
            </a:r>
            <a:r>
              <a:rPr lang="fr-FR" sz="1050" dirty="0" err="1">
                <a:effectLst/>
                <a:latin typeface="Arial" panose="020B0604020202020204" pitchFamily="34" charset="0"/>
                <a:ea typeface="Times New Roman" panose="02020603050405020304" pitchFamily="18" charset="0"/>
                <a:cs typeface="Arial" panose="020B0604020202020204" pitchFamily="34" charset="0"/>
              </a:rPr>
              <a:t>Jn</a:t>
            </a:r>
            <a:r>
              <a:rPr lang="fr-FR" sz="1050" dirty="0">
                <a:effectLst/>
                <a:latin typeface="Arial" panose="020B0604020202020204" pitchFamily="34" charset="0"/>
                <a:ea typeface="Times New Roman" panose="02020603050405020304" pitchFamily="18" charset="0"/>
                <a:cs typeface="Arial" panose="020B0604020202020204" pitchFamily="34" charset="0"/>
              </a:rPr>
              <a:t> 6,68).</a:t>
            </a:r>
          </a:p>
          <a:p>
            <a:pPr algn="just">
              <a:lnSpc>
                <a:spcPct val="107000"/>
              </a:lnSpc>
            </a:pPr>
            <a:endParaRPr lang="fr-FR" sz="1050" kern="100" dirty="0">
              <a:latin typeface="Arial" panose="020B0604020202020204" pitchFamily="34" charset="0"/>
              <a:ea typeface="MS Mincho" panose="02020609040205080304" pitchFamily="49" charset="-128"/>
              <a:cs typeface="Arial" panose="020B0604020202020204" pitchFamily="34" charset="0"/>
            </a:endParaRPr>
          </a:p>
          <a:p>
            <a:pPr algn="r">
              <a:lnSpc>
                <a:spcPct val="107000"/>
              </a:lnSpc>
            </a:pPr>
            <a:r>
              <a:rPr lang="fr-FR" sz="1050" kern="100" dirty="0">
                <a:latin typeface="Arial" panose="020B0604020202020204" pitchFamily="34" charset="0"/>
                <a:ea typeface="MS Mincho" panose="02020609040205080304" pitchFamily="49" charset="-128"/>
                <a:cs typeface="Arial" panose="020B0604020202020204" pitchFamily="34" charset="0"/>
              </a:rPr>
              <a:t>Emmanuel SOHIER, diacre</a:t>
            </a:r>
          </a:p>
        </p:txBody>
      </p:sp>
      <p:pic>
        <p:nvPicPr>
          <p:cNvPr id="16" name="Image 15">
            <a:extLst>
              <a:ext uri="{FF2B5EF4-FFF2-40B4-BE49-F238E27FC236}">
                <a16:creationId xmlns:a16="http://schemas.microsoft.com/office/drawing/2014/main" id="{E3E2A2A5-DA90-EE6F-97B2-4860487688E0}"/>
              </a:ext>
            </a:extLst>
          </p:cNvPr>
          <p:cNvPicPr>
            <a:picLocks noChangeAspect="1"/>
          </p:cNvPicPr>
          <p:nvPr/>
        </p:nvPicPr>
        <p:blipFill>
          <a:blip r:embed="rId8"/>
          <a:stretch>
            <a:fillRect/>
          </a:stretch>
        </p:blipFill>
        <p:spPr>
          <a:xfrm flipV="1">
            <a:off x="406059" y="-355001"/>
            <a:ext cx="463950" cy="355002"/>
          </a:xfrm>
          <a:prstGeom prst="rect">
            <a:avLst/>
          </a:prstGeom>
        </p:spPr>
      </p:pic>
      <p:sp>
        <p:nvSpPr>
          <p:cNvPr id="11" name="ZoneTexte 10">
            <a:extLst>
              <a:ext uri="{FF2B5EF4-FFF2-40B4-BE49-F238E27FC236}">
                <a16:creationId xmlns:a16="http://schemas.microsoft.com/office/drawing/2014/main" id="{B5779DBA-B217-A4F0-9820-F2C0D64A8E2C}"/>
              </a:ext>
            </a:extLst>
          </p:cNvPr>
          <p:cNvSpPr txBox="1"/>
          <p:nvPr/>
        </p:nvSpPr>
        <p:spPr>
          <a:xfrm>
            <a:off x="13250375" y="1739626"/>
            <a:ext cx="879580" cy="954107"/>
          </a:xfrm>
          <a:prstGeom prst="rect">
            <a:avLst/>
          </a:prstGeom>
          <a:noFill/>
          <a:ln w="3175">
            <a:noFill/>
          </a:ln>
        </p:spPr>
        <p:txBody>
          <a:bodyPr wrap="square" rtlCol="0">
            <a:spAutoFit/>
          </a:bodyPr>
          <a:lstStyle/>
          <a:p>
            <a:r>
              <a:rPr lang="fr-FR" sz="2800" dirty="0">
                <a:solidFill>
                  <a:schemeClr val="tx1"/>
                </a:solidFill>
                <a:effectLst/>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endParaRPr lang="fr-FR" sz="1800" dirty="0"/>
          </a:p>
          <a:p>
            <a:r>
              <a:rPr lang="fr-FR" sz="2800" dirty="0"/>
              <a:t> </a:t>
            </a:r>
          </a:p>
        </p:txBody>
      </p:sp>
      <p:sp>
        <p:nvSpPr>
          <p:cNvPr id="7" name="ZoneTexte 6">
            <a:extLst>
              <a:ext uri="{FF2B5EF4-FFF2-40B4-BE49-F238E27FC236}">
                <a16:creationId xmlns:a16="http://schemas.microsoft.com/office/drawing/2014/main" id="{01950804-7C1F-C0D7-AF6C-CA810DC7F26F}"/>
              </a:ext>
            </a:extLst>
          </p:cNvPr>
          <p:cNvSpPr txBox="1"/>
          <p:nvPr/>
        </p:nvSpPr>
        <p:spPr>
          <a:xfrm>
            <a:off x="60888" y="5550006"/>
            <a:ext cx="3423560" cy="2085186"/>
          </a:xfrm>
          <a:prstGeom prst="rect">
            <a:avLst/>
          </a:prstGeom>
          <a:noFill/>
          <a:ln w="3175">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3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50" b="1"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AVEZ-VOUS PENS</a:t>
            </a:r>
            <a:r>
              <a:rPr lang="fr-FR" sz="1050" b="1" u="sng" dirty="0">
                <a:latin typeface="Arial" panose="020B0604020202020204" pitchFamily="34" charset="0"/>
                <a:ea typeface="Calibri" panose="020F0502020204030204" pitchFamily="34" charset="0"/>
                <a:cs typeface="Arial" panose="020B0604020202020204" pitchFamily="34" charset="0"/>
              </a:rPr>
              <a:t>É</a:t>
            </a:r>
            <a:r>
              <a:rPr kumimoji="0" lang="fr-FR" sz="1050" b="1" i="0" u="sng"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 A VOTRE PAROISSE ?</a:t>
            </a:r>
            <a:endParaRPr kumimoji="0" lang="fr-FR" sz="5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Voici 4 moyens très faciles de ne pas oublier le denier de l’église :</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Sur le site internet de la Paroisse en un clic sur l’onglet vert « Denier de l’église »</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À la borne de paiement sans contact à l’accueil de l’église</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Par bulletin sur les présentoirs de l’église</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En scannant ce QR code</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Avez-vous pensé au prélèvement</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automatique qui répartit vos dons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fr-FR" sz="1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rPr>
              <a:t>sur toute l’année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fr-FR" sz="3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pic>
        <p:nvPicPr>
          <p:cNvPr id="17" name="Image 16">
            <a:extLst>
              <a:ext uri="{FF2B5EF4-FFF2-40B4-BE49-F238E27FC236}">
                <a16:creationId xmlns:a16="http://schemas.microsoft.com/office/drawing/2014/main" id="{5674BFFA-71F4-4CE4-CC1F-92FF41929D25}"/>
              </a:ext>
            </a:extLst>
          </p:cNvPr>
          <p:cNvPicPr>
            <a:picLocks noChangeAspect="1"/>
          </p:cNvPicPr>
          <p:nvPr/>
        </p:nvPicPr>
        <p:blipFill>
          <a:blip r:embed="rId9"/>
          <a:stretch>
            <a:fillRect/>
          </a:stretch>
        </p:blipFill>
        <p:spPr>
          <a:xfrm>
            <a:off x="2734589" y="6748307"/>
            <a:ext cx="676615" cy="706655"/>
          </a:xfrm>
          <a:prstGeom prst="rect">
            <a:avLst/>
          </a:prstGeom>
        </p:spPr>
      </p:pic>
      <p:pic>
        <p:nvPicPr>
          <p:cNvPr id="18" name="Image 17">
            <a:extLst>
              <a:ext uri="{FF2B5EF4-FFF2-40B4-BE49-F238E27FC236}">
                <a16:creationId xmlns:a16="http://schemas.microsoft.com/office/drawing/2014/main" id="{388A3416-6B4C-F978-301E-6BA7B5A8905B}"/>
              </a:ext>
            </a:extLst>
          </p:cNvPr>
          <p:cNvPicPr>
            <a:picLocks noChangeAspect="1"/>
          </p:cNvPicPr>
          <p:nvPr/>
        </p:nvPicPr>
        <p:blipFill>
          <a:blip r:embed="rId10"/>
          <a:stretch>
            <a:fillRect/>
          </a:stretch>
        </p:blipFill>
        <p:spPr>
          <a:xfrm>
            <a:off x="1372538" y="5415852"/>
            <a:ext cx="743186" cy="224466"/>
          </a:xfrm>
          <a:prstGeom prst="rect">
            <a:avLst/>
          </a:prstGeom>
        </p:spPr>
      </p:pic>
      <p:pic>
        <p:nvPicPr>
          <p:cNvPr id="12" name="Image 11">
            <a:extLst>
              <a:ext uri="{FF2B5EF4-FFF2-40B4-BE49-F238E27FC236}">
                <a16:creationId xmlns:a16="http://schemas.microsoft.com/office/drawing/2014/main" id="{846F4933-CB09-A006-BBFC-FB637DE8C377}"/>
              </a:ext>
            </a:extLst>
          </p:cNvPr>
          <p:cNvPicPr>
            <a:picLocks noChangeAspect="1"/>
          </p:cNvPicPr>
          <p:nvPr/>
        </p:nvPicPr>
        <p:blipFill>
          <a:blip r:embed="rId11"/>
          <a:stretch>
            <a:fillRect/>
          </a:stretch>
        </p:blipFill>
        <p:spPr>
          <a:xfrm>
            <a:off x="11035002" y="1065122"/>
            <a:ext cx="2021169" cy="673723"/>
          </a:xfrm>
          <a:prstGeom prst="rect">
            <a:avLst/>
          </a:prstGeom>
        </p:spPr>
      </p:pic>
      <p:sp>
        <p:nvSpPr>
          <p:cNvPr id="14" name="ZoneTexte 13">
            <a:extLst>
              <a:ext uri="{FF2B5EF4-FFF2-40B4-BE49-F238E27FC236}">
                <a16:creationId xmlns:a16="http://schemas.microsoft.com/office/drawing/2014/main" id="{6D39FFE1-D02C-7573-65CF-F56648F74BFF}"/>
              </a:ext>
            </a:extLst>
          </p:cNvPr>
          <p:cNvSpPr txBox="1"/>
          <p:nvPr/>
        </p:nvSpPr>
        <p:spPr>
          <a:xfrm>
            <a:off x="10806098" y="1856438"/>
            <a:ext cx="3154140" cy="1546577"/>
          </a:xfrm>
          <a:prstGeom prst="rect">
            <a:avLst/>
          </a:prstGeom>
          <a:noFill/>
          <a:ln w="3175">
            <a:solidFill>
              <a:schemeClr val="tx1"/>
            </a:solidFill>
          </a:ln>
        </p:spPr>
        <p:txBody>
          <a:bodyPr wrap="square">
            <a:spAutoFit/>
          </a:bodyPr>
          <a:lstStyle/>
          <a:p>
            <a:pPr algn="ctr"/>
            <a:r>
              <a:rPr lang="fr-FR" sz="1050" b="1" u="sng" dirty="0">
                <a:latin typeface="Arial" panose="020B0604020202020204" pitchFamily="34" charset="0"/>
                <a:cs typeface="Arial" panose="020B0604020202020204" pitchFamily="34" charset="0"/>
              </a:rPr>
              <a:t>Le Frat de Jambville </a:t>
            </a:r>
          </a:p>
          <a:p>
            <a:pPr algn="just"/>
            <a:r>
              <a:rPr lang="fr-FR" sz="1050" dirty="0">
                <a:latin typeface="Arial" panose="020B0604020202020204" pitchFamily="34" charset="0"/>
                <a:cs typeface="Arial" panose="020B0604020202020204" pitchFamily="34" charset="0"/>
              </a:rPr>
              <a:t>C'est LE rassemblement des jeunes de 13 à 15 ans d'Ile de France ! </a:t>
            </a:r>
          </a:p>
          <a:p>
            <a:pPr algn="just"/>
            <a:r>
              <a:rPr lang="fr-FR" sz="1050" dirty="0">
                <a:latin typeface="Arial" panose="020B0604020202020204" pitchFamily="34" charset="0"/>
                <a:cs typeface="Arial" panose="020B0604020202020204" pitchFamily="34" charset="0"/>
              </a:rPr>
              <a:t>Il aura lieu le week-end de la Pentecôte du vendredi 17 au lundi 20 mai 2024</a:t>
            </a:r>
          </a:p>
          <a:p>
            <a:pPr algn="ctr"/>
            <a:r>
              <a:rPr lang="fr-FR" sz="1050" b="1" i="1" dirty="0">
                <a:latin typeface="Arial" panose="020B0604020202020204" pitchFamily="34" charset="0"/>
                <a:cs typeface="Arial" panose="020B0604020202020204" pitchFamily="34" charset="0"/>
              </a:rPr>
              <a:t>Ne ralentissez pas votre élan ! </a:t>
            </a:r>
          </a:p>
          <a:p>
            <a:pPr algn="just"/>
            <a:r>
              <a:rPr lang="fr-FR" sz="1050" dirty="0">
                <a:latin typeface="Arial" panose="020B0604020202020204" pitchFamily="34" charset="0"/>
                <a:cs typeface="Arial" panose="020B0604020202020204" pitchFamily="34" charset="0"/>
              </a:rPr>
              <a:t>Tel est le thème du Frat en cette année olympique. Il est encore temps d'inscrire vos groupes !!</a:t>
            </a:r>
          </a:p>
        </p:txBody>
      </p:sp>
      <p:sp>
        <p:nvSpPr>
          <p:cNvPr id="8" name="ZoneTexte 7">
            <a:extLst>
              <a:ext uri="{FF2B5EF4-FFF2-40B4-BE49-F238E27FC236}">
                <a16:creationId xmlns:a16="http://schemas.microsoft.com/office/drawing/2014/main" id="{2D4D49A2-66CF-33DD-E39A-5446BE566CAF}"/>
              </a:ext>
            </a:extLst>
          </p:cNvPr>
          <p:cNvSpPr txBox="1"/>
          <p:nvPr/>
        </p:nvSpPr>
        <p:spPr>
          <a:xfrm>
            <a:off x="10741232" y="3682955"/>
            <a:ext cx="3388723" cy="3046988"/>
          </a:xfrm>
          <a:prstGeom prst="rect">
            <a:avLst/>
          </a:prstGeom>
          <a:noFill/>
          <a:ln w="6350">
            <a:solidFill>
              <a:schemeClr val="tx1"/>
            </a:solidFill>
          </a:ln>
        </p:spPr>
        <p:txBody>
          <a:bodyPr wrap="square" rtlCol="0">
            <a:spAutoFit/>
          </a:bodyPr>
          <a:lstStyle/>
          <a:p>
            <a:r>
              <a:rPr lang="fr-FR" sz="1000" b="1" i="0" dirty="0">
                <a:solidFill>
                  <a:srgbClr val="333333"/>
                </a:solidFill>
                <a:effectLst/>
                <a:latin typeface="Arial" panose="020B0604020202020204" pitchFamily="34" charset="0"/>
                <a:cs typeface="Arial" panose="020B0604020202020204" pitchFamily="34" charset="0"/>
              </a:rPr>
              <a:t>                       	        </a:t>
            </a:r>
            <a:r>
              <a:rPr lang="fr-FR" sz="1100" b="1" i="0" dirty="0">
                <a:solidFill>
                  <a:srgbClr val="333333"/>
                </a:solidFill>
                <a:effectLst/>
                <a:latin typeface="Arial" panose="020B0604020202020204" pitchFamily="34" charset="0"/>
                <a:cs typeface="Arial" panose="020B0604020202020204" pitchFamily="34" charset="0"/>
              </a:rPr>
              <a:t>PARIS EGLISES TOUR</a:t>
            </a:r>
          </a:p>
          <a:p>
            <a:pPr algn="l"/>
            <a:r>
              <a:rPr lang="fr-FR" sz="1000" b="1" dirty="0">
                <a:solidFill>
                  <a:srgbClr val="333333"/>
                </a:solidFill>
                <a:latin typeface="Arial" panose="020B0604020202020204" pitchFamily="34" charset="0"/>
                <a:cs typeface="Arial" panose="020B0604020202020204" pitchFamily="34" charset="0"/>
              </a:rPr>
              <a:t>                        Course de </a:t>
            </a:r>
            <a:r>
              <a:rPr lang="fr-FR" sz="1000" b="1" i="0" dirty="0">
                <a:solidFill>
                  <a:srgbClr val="333333"/>
                </a:solidFill>
                <a:effectLst/>
                <a:latin typeface="Arial" panose="020B0604020202020204" pitchFamily="34" charset="0"/>
                <a:cs typeface="Arial" panose="020B0604020202020204" pitchFamily="34" charset="0"/>
              </a:rPr>
              <a:t>10</a:t>
            </a:r>
            <a:r>
              <a:rPr lang="fr-FR" sz="1000" b="1" dirty="0">
                <a:solidFill>
                  <a:srgbClr val="333333"/>
                </a:solidFill>
                <a:latin typeface="Arial" panose="020B0604020202020204" pitchFamily="34" charset="0"/>
                <a:cs typeface="Arial" panose="020B0604020202020204" pitchFamily="34" charset="0"/>
              </a:rPr>
              <a:t> km et marche de 5 km</a:t>
            </a:r>
            <a:endParaRPr lang="fr-FR" sz="1000" b="1" i="0" dirty="0">
              <a:solidFill>
                <a:srgbClr val="333333"/>
              </a:solidFill>
              <a:effectLst/>
              <a:latin typeface="Arial" panose="020B0604020202020204" pitchFamily="34" charset="0"/>
              <a:cs typeface="Arial" panose="020B0604020202020204" pitchFamily="34" charset="0"/>
            </a:endParaRPr>
          </a:p>
          <a:p>
            <a:pPr algn="l"/>
            <a:r>
              <a:rPr lang="fr-FR" sz="1000" b="1" dirty="0">
                <a:solidFill>
                  <a:srgbClr val="333333"/>
                </a:solidFill>
                <a:latin typeface="Arial" panose="020B0604020202020204" pitchFamily="34" charset="0"/>
                <a:cs typeface="Arial" panose="020B0604020202020204" pitchFamily="34" charset="0"/>
              </a:rPr>
              <a:t>	           </a:t>
            </a:r>
            <a:r>
              <a:rPr lang="fr-FR" sz="1050" b="1" dirty="0">
                <a:solidFill>
                  <a:srgbClr val="333333"/>
                </a:solidFill>
                <a:latin typeface="Arial" panose="020B0604020202020204" pitchFamily="34" charset="0"/>
                <a:cs typeface="Arial" panose="020B0604020202020204" pitchFamily="34" charset="0"/>
              </a:rPr>
              <a:t>Dimanche 28 avril </a:t>
            </a:r>
            <a:endParaRPr lang="fr-FR" sz="1050" b="1" i="0" dirty="0">
              <a:solidFill>
                <a:srgbClr val="333333"/>
              </a:solidFill>
              <a:effectLst/>
              <a:latin typeface="Arial" panose="020B0604020202020204" pitchFamily="34" charset="0"/>
              <a:cs typeface="Arial" panose="020B0604020202020204" pitchFamily="34" charset="0"/>
            </a:endParaRPr>
          </a:p>
          <a:p>
            <a:pPr algn="just"/>
            <a:r>
              <a:rPr lang="fr-FR" sz="1000" b="1" dirty="0">
                <a:solidFill>
                  <a:srgbClr val="333333"/>
                </a:solidFill>
                <a:latin typeface="Arial" panose="020B0604020202020204" pitchFamily="34" charset="0"/>
                <a:cs typeface="Arial" panose="020B0604020202020204" pitchFamily="34" charset="0"/>
              </a:rPr>
              <a:t>	</a:t>
            </a:r>
          </a:p>
          <a:p>
            <a:pPr algn="just"/>
            <a:r>
              <a:rPr lang="fr-FR" sz="1000" b="1" i="0" dirty="0">
                <a:solidFill>
                  <a:srgbClr val="333333"/>
                </a:solidFill>
                <a:effectLst/>
                <a:latin typeface="Arial" panose="020B0604020202020204" pitchFamily="34" charset="0"/>
                <a:cs typeface="Arial" panose="020B0604020202020204" pitchFamily="34" charset="0"/>
              </a:rPr>
              <a:t>	</a:t>
            </a:r>
            <a:r>
              <a:rPr lang="fr-FR" sz="1000" b="0" i="0" dirty="0">
                <a:solidFill>
                  <a:schemeClr val="tx1"/>
                </a:solidFill>
                <a:effectLst/>
                <a:latin typeface="Arial" panose="020B0604020202020204" pitchFamily="34" charset="0"/>
                <a:cs typeface="Arial" panose="020B0604020202020204" pitchFamily="34" charset="0"/>
              </a:rPr>
              <a:t>Holy Games organise une </a:t>
            </a:r>
            <a:r>
              <a:rPr lang="fr-FR" sz="1000" b="1" i="0" dirty="0">
                <a:solidFill>
                  <a:schemeClr val="tx1"/>
                </a:solidFill>
                <a:effectLst/>
                <a:latin typeface="Arial" panose="020B0604020202020204" pitchFamily="34" charset="0"/>
                <a:cs typeface="Arial" panose="020B0604020202020204" pitchFamily="34" charset="0"/>
              </a:rPr>
              <a:t>course à pied chronométrée de 10km</a:t>
            </a:r>
            <a:r>
              <a:rPr lang="fr-FR" sz="1000" b="0" i="0" dirty="0">
                <a:solidFill>
                  <a:schemeClr val="tx1"/>
                </a:solidFill>
                <a:effectLst/>
                <a:latin typeface="Arial" panose="020B0604020202020204" pitchFamily="34" charset="0"/>
                <a:cs typeface="Arial" panose="020B0604020202020204" pitchFamily="34" charset="0"/>
              </a:rPr>
              <a:t> et une </a:t>
            </a:r>
            <a:r>
              <a:rPr lang="fr-FR" sz="1000" b="1" i="0" dirty="0">
                <a:solidFill>
                  <a:schemeClr val="tx1"/>
                </a:solidFill>
                <a:effectLst/>
                <a:latin typeface="Arial" panose="020B0604020202020204" pitchFamily="34" charset="0"/>
                <a:cs typeface="Arial" panose="020B0604020202020204" pitchFamily="34" charset="0"/>
              </a:rPr>
              <a:t>marche de 5km</a:t>
            </a:r>
            <a:r>
              <a:rPr lang="fr-FR" sz="1000" b="0" i="0" dirty="0">
                <a:solidFill>
                  <a:schemeClr val="tx1"/>
                </a:solidFill>
                <a:effectLst/>
                <a:latin typeface="Arial" panose="020B0604020202020204" pitchFamily="34" charset="0"/>
                <a:cs typeface="Arial" panose="020B0604020202020204" pitchFamily="34" charset="0"/>
              </a:rPr>
              <a:t> pour </a:t>
            </a:r>
            <a:r>
              <a:rPr lang="fr-FR" sz="1000" b="0" i="0" dirty="0">
                <a:solidFill>
                  <a:srgbClr val="1F1D1D"/>
                </a:solidFill>
                <a:effectLst/>
                <a:latin typeface="Arial" panose="020B0604020202020204" pitchFamily="34" charset="0"/>
                <a:cs typeface="Arial" panose="020B0604020202020204" pitchFamily="34" charset="0"/>
              </a:rPr>
              <a:t>inviter les sportifs à découvrir ou redécouvrir des églises et sanctuaires iconiques et emblématiques de la ville de Paris. </a:t>
            </a:r>
          </a:p>
          <a:p>
            <a:pPr algn="just"/>
            <a:r>
              <a:rPr lang="fr-FR" sz="1000" b="0" i="0" dirty="0">
                <a:solidFill>
                  <a:srgbClr val="1F1D1D"/>
                </a:solidFill>
                <a:effectLst/>
                <a:latin typeface="Arial" panose="020B0604020202020204" pitchFamily="34" charset="0"/>
                <a:cs typeface="Arial" panose="020B0604020202020204" pitchFamily="34" charset="0"/>
              </a:rPr>
              <a:t>Vous pourrez courir (ou marcher !) avec une intention de prière à déposer à l’arrivée de votre course à l’église de la Madeleine où sera célébrée la messe à 10h30.</a:t>
            </a:r>
          </a:p>
          <a:p>
            <a:pPr algn="just"/>
            <a:r>
              <a:rPr lang="fr-FR" sz="1000" b="1"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Le dimanche 28 avril à 8h45</a:t>
            </a:r>
            <a:r>
              <a:rPr lang="fr-FR"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fr-FR"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départ du parvis de la cathédrale Notre-Dame </a:t>
            </a:r>
            <a:r>
              <a:rPr lang="fr-FR" sz="1000" b="1">
                <a:solidFill>
                  <a:srgbClr val="000000"/>
                </a:solidFill>
                <a:effectLst/>
                <a:latin typeface="Arial" panose="020B0604020202020204" pitchFamily="34" charset="0"/>
                <a:ea typeface="Calibri" panose="020F0502020204030204" pitchFamily="34" charset="0"/>
                <a:cs typeface="Arial" panose="020B0604020202020204" pitchFamily="34" charset="0"/>
              </a:rPr>
              <a:t>de Paris pour </a:t>
            </a:r>
            <a:r>
              <a:rPr lang="fr-FR" sz="10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 10 km, et de Notre-Dame des Victoires pour les 5 km.</a:t>
            </a:r>
            <a:r>
              <a:rPr lang="fr-FR" sz="1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Itinéraire passant par Saint-Étienne du Mont, Saint-Sulpice, Notre-Dame de la Médaille Miraculeuse, Notre-Dame des Victoires, le Sacré-Cœur, la Trinité et Saint-Louis d'Antin</a:t>
            </a:r>
            <a:endParaRPr lang="fr-FR" sz="1000" b="0" i="0" dirty="0">
              <a:solidFill>
                <a:srgbClr val="1F1D1D"/>
              </a:solidFill>
              <a:effectLst/>
              <a:latin typeface="Arial" panose="020B0604020202020204" pitchFamily="34" charset="0"/>
              <a:cs typeface="Arial" panose="020B0604020202020204" pitchFamily="34" charset="0"/>
            </a:endParaRPr>
          </a:p>
          <a:p>
            <a:r>
              <a:rPr lang="fr-FR" sz="1050" b="1" dirty="0">
                <a:latin typeface="Arial" panose="020B0604020202020204" pitchFamily="34" charset="0"/>
                <a:cs typeface="Arial" panose="020B0604020202020204" pitchFamily="34" charset="0"/>
              </a:rPr>
              <a:t>Inscriptions en ligne sur www.holygames.fr</a:t>
            </a:r>
          </a:p>
        </p:txBody>
      </p:sp>
      <p:pic>
        <p:nvPicPr>
          <p:cNvPr id="20" name="Image 19">
            <a:extLst>
              <a:ext uri="{FF2B5EF4-FFF2-40B4-BE49-F238E27FC236}">
                <a16:creationId xmlns:a16="http://schemas.microsoft.com/office/drawing/2014/main" id="{CA9D9644-5573-5F4D-49BB-C1E0E0635682}"/>
              </a:ext>
            </a:extLst>
          </p:cNvPr>
          <p:cNvPicPr>
            <a:picLocks noChangeAspect="1"/>
          </p:cNvPicPr>
          <p:nvPr/>
        </p:nvPicPr>
        <p:blipFill>
          <a:blip r:embed="rId12"/>
          <a:stretch>
            <a:fillRect/>
          </a:stretch>
        </p:blipFill>
        <p:spPr>
          <a:xfrm>
            <a:off x="10816812" y="3779837"/>
            <a:ext cx="749387" cy="628723"/>
          </a:xfrm>
          <a:prstGeom prst="rect">
            <a:avLst/>
          </a:prstGeom>
        </p:spPr>
      </p:pic>
      <p:sp>
        <p:nvSpPr>
          <p:cNvPr id="13" name="ZoneTexte 12">
            <a:extLst>
              <a:ext uri="{FF2B5EF4-FFF2-40B4-BE49-F238E27FC236}">
                <a16:creationId xmlns:a16="http://schemas.microsoft.com/office/drawing/2014/main" id="{2F831BD6-884C-891E-A5DC-47EFD0BAA195}"/>
              </a:ext>
            </a:extLst>
          </p:cNvPr>
          <p:cNvSpPr txBox="1"/>
          <p:nvPr/>
        </p:nvSpPr>
        <p:spPr>
          <a:xfrm>
            <a:off x="38025" y="1638644"/>
            <a:ext cx="3444658" cy="3727815"/>
          </a:xfrm>
          <a:prstGeom prst="rect">
            <a:avLst/>
          </a:prstGeom>
          <a:solidFill>
            <a:schemeClr val="bg1">
              <a:lumMod val="95000"/>
            </a:schemeClr>
          </a:solidFill>
          <a:ln w="28575">
            <a:solidFill>
              <a:schemeClr val="tx1"/>
            </a:solidFill>
          </a:ln>
        </p:spPr>
        <p:txBody>
          <a:bodyPr wrap="square" rtlCol="0">
            <a:spAutoFit/>
          </a:bodyPr>
          <a:lstStyle/>
          <a:p>
            <a:pPr algn="ctr">
              <a:lnSpc>
                <a:spcPct val="106000"/>
              </a:lnSpc>
              <a:spcAft>
                <a:spcPts val="100"/>
              </a:spcAft>
            </a:pPr>
            <a:r>
              <a:rPr lang="fr-FR" sz="1050" b="1" u="sng" dirty="0">
                <a:solidFill>
                  <a:schemeClr val="tx1"/>
                </a:solidFill>
                <a:effectLst/>
                <a:latin typeface="Arial" panose="020B0604020202020204" pitchFamily="34" charset="0"/>
                <a:ea typeface="Open Sans" panose="020B0606030504020204" pitchFamily="34" charset="0"/>
                <a:cs typeface="Arial" panose="020B0604020202020204" pitchFamily="34" charset="0"/>
              </a:rPr>
              <a:t>PARCOURS DIGITAL PENTECÔTE 2024</a:t>
            </a:r>
          </a:p>
          <a:p>
            <a:pPr algn="ctr">
              <a:lnSpc>
                <a:spcPct val="106000"/>
              </a:lnSpc>
              <a:spcAft>
                <a:spcPts val="100"/>
              </a:spcAft>
            </a:pPr>
            <a:endParaRPr lang="fr-FR" sz="300" b="1" u="sng" dirty="0">
              <a:solidFill>
                <a:schemeClr val="tx1"/>
              </a:solidFill>
              <a:effectLst/>
              <a:latin typeface="Arial" panose="020B0604020202020204" pitchFamily="34" charset="0"/>
              <a:ea typeface="Open Sans" panose="020B0606030504020204" pitchFamily="34" charset="0"/>
              <a:cs typeface="Arial" panose="020B0604020202020204" pitchFamily="34" charset="0"/>
            </a:endParaRPr>
          </a:p>
          <a:p>
            <a:pPr algn="just">
              <a:lnSpc>
                <a:spcPct val="106000"/>
              </a:lnSpc>
              <a:spcAft>
                <a:spcPts val="100"/>
              </a:spcAft>
            </a:pPr>
            <a:r>
              <a:rPr lang="fr-FR" sz="1000" b="1" dirty="0">
                <a:solidFill>
                  <a:schemeClr val="tx1"/>
                </a:solidFill>
                <a:effectLst/>
                <a:latin typeface="Arial" panose="020B0604020202020204" pitchFamily="34" charset="0"/>
                <a:ea typeface="Open Sans" panose="020B0606030504020204" pitchFamily="34" charset="0"/>
                <a:cs typeface="Arial" panose="020B0604020202020204" pitchFamily="34" charset="0"/>
              </a:rPr>
              <a:t>Sagesse, intelligence, conseil, force, science, piété, crainte de Dieu : les dons de l’Esprit Saint sont parfois connus, mais leur sens profond est souvent méconnu. A l’approche de la fête de la Pentecôte le 19 mai prochain, </a:t>
            </a:r>
            <a:r>
              <a:rPr lang="fr-FR" sz="1000" b="1" u="sng" dirty="0">
                <a:solidFill>
                  <a:schemeClr val="tx1"/>
                </a:solidFill>
                <a:effectLst/>
                <a:latin typeface="Arial" panose="020B0604020202020204" pitchFamily="34" charset="0"/>
                <a:ea typeface="Open Sans" panose="020B0606030504020204" pitchFamily="34" charset="0"/>
                <a:cs typeface="Arial" panose="020B0604020202020204" pitchFamily="34" charset="0"/>
              </a:rPr>
              <a:t>la paroisse a préparé un parcours digital consacré aux 7 dons de l’Esprit Saint.</a:t>
            </a:r>
            <a:endParaRPr lang="fr-FR" sz="1000" u="sng"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100"/>
              </a:spcAft>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La semaine précédant la Pentecôte, à compter du dimanche 12 mai, les personnes inscrites recevront sur leur adresse e-mail une invitation à découvrir le don du jour sur le site dédié.</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spcAft>
                <a:spcPts val="100"/>
              </a:spcAft>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Pour chaque don :</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100"/>
              </a:spcAft>
              <a:buFont typeface="Arial" panose="020B0604020202020204" pitchFamily="34" charset="0"/>
              <a:buChar char="•"/>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Une courte explication du don du jour </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100"/>
              </a:spcAft>
              <a:buFont typeface="Arial" panose="020B0604020202020204" pitchFamily="34" charset="0"/>
              <a:buChar char="•"/>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Un extrait d’un enseignement du pape François sur ce don (enseignements donnés à l’occasion de la Pentecôte 2014) </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100"/>
              </a:spcAft>
              <a:buFont typeface="Arial" panose="020B0604020202020204" pitchFamily="34" charset="0"/>
              <a:buChar char="•"/>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Une prière de demande pour recevoir ce don </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171450" lvl="0" indent="-171450">
              <a:spcAft>
                <a:spcPts val="100"/>
              </a:spcAft>
              <a:buFont typeface="Arial" panose="020B0604020202020204" pitchFamily="34" charset="0"/>
              <a:buChar char="•"/>
            </a:pP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Une proposition d’action concrète pour vivre ce don dans sa vie</a:t>
            </a:r>
            <a:endParaRPr lang="fr-FR"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Aft>
                <a:spcPts val="100"/>
              </a:spcAft>
            </a:pPr>
            <a:r>
              <a:rPr lang="fr-FR" sz="1000" b="1" dirty="0">
                <a:solidFill>
                  <a:schemeClr val="tx1"/>
                </a:solidFill>
                <a:effectLst/>
                <a:latin typeface="Arial" panose="020B0604020202020204" pitchFamily="34" charset="0"/>
                <a:ea typeface="Open Sans" panose="020B0606030504020204" pitchFamily="34" charset="0"/>
                <a:cs typeface="Arial" panose="020B0604020202020204" pitchFamily="34" charset="0"/>
              </a:rPr>
              <a:t>Inscrivez-vous </a:t>
            </a:r>
            <a:r>
              <a:rPr lang="fr-FR" sz="1000" b="1" u="sng" dirty="0">
                <a:solidFill>
                  <a:schemeClr val="tx1"/>
                </a:solidFill>
                <a:effectLst/>
                <a:latin typeface="Arial" panose="020B0604020202020204" pitchFamily="34" charset="0"/>
                <a:ea typeface="Open Sans" panose="020B0606030504020204" pitchFamily="34" charset="0"/>
                <a:cs typeface="Arial" panose="020B0604020202020204" pitchFamily="34" charset="0"/>
              </a:rPr>
              <a:t>avant le 12 mai </a:t>
            </a:r>
            <a:r>
              <a:rPr lang="fr-FR" sz="1000" b="1" dirty="0">
                <a:solidFill>
                  <a:schemeClr val="tx1"/>
                </a:solidFill>
                <a:effectLst/>
                <a:latin typeface="Arial" panose="020B0604020202020204" pitchFamily="34" charset="0"/>
                <a:ea typeface="Open Sans" panose="020B0606030504020204" pitchFamily="34" charset="0"/>
                <a:cs typeface="Arial" panose="020B0604020202020204" pitchFamily="34" charset="0"/>
              </a:rPr>
              <a:t>sur le site internet de la paroisse ou à l’adresse suivante </a:t>
            </a:r>
            <a:r>
              <a:rPr lang="fr-FR" sz="1000" dirty="0">
                <a:solidFill>
                  <a:schemeClr val="tx1"/>
                </a:solidFill>
                <a:effectLst/>
                <a:latin typeface="Arial" panose="020B0604020202020204" pitchFamily="34" charset="0"/>
                <a:ea typeface="Open Sans" panose="020B0606030504020204" pitchFamily="34" charset="0"/>
                <a:cs typeface="Arial" panose="020B0604020202020204" pitchFamily="34" charset="0"/>
              </a:rPr>
              <a:t>:</a:t>
            </a:r>
          </a:p>
          <a:p>
            <a:pPr>
              <a:spcAft>
                <a:spcPts val="100"/>
              </a:spcAft>
            </a:pPr>
            <a:r>
              <a:rPr lang="fr-FR"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dioceseparis.pentecote2024.fr/</a:t>
            </a:r>
            <a:r>
              <a:rPr lang="fr-FR" sz="1000" dirty="0" err="1">
                <a:solidFill>
                  <a:srgbClr val="FF0000"/>
                </a:solidFill>
                <a:effectLst/>
                <a:latin typeface="Arial" panose="020B0604020202020204" pitchFamily="34" charset="0"/>
                <a:ea typeface="Calibri" panose="020F0502020204030204" pitchFamily="34" charset="0"/>
                <a:cs typeface="Arial" panose="020B0604020202020204" pitchFamily="34" charset="0"/>
              </a:rPr>
              <a:t>saintaugustin</a:t>
            </a:r>
            <a:r>
              <a:rPr lang="fr-FR" sz="1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fr-FR" sz="1000"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34152</TotalTime>
  <Words>1530</Words>
  <Application>Microsoft Office PowerPoint</Application>
  <PresentationFormat>Personnalisé</PresentationFormat>
  <Paragraphs>169</Paragraphs>
  <Slides>2</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vt:i4>
      </vt:variant>
    </vt:vector>
  </HeadingPairs>
  <TitlesOfParts>
    <vt:vector size="8" baseType="lpstr">
      <vt:lpstr>Arial</vt:lpstr>
      <vt:lpstr>Calibri</vt:lpstr>
      <vt:lpstr>Ink Free</vt:lpstr>
      <vt:lpstr>Noto Sans Symbols</vt:lpstr>
      <vt:lpstr>Wingdings</vt:lpstr>
      <vt:lpstr>Thème Office</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STAUGUSTIN</dc:creator>
  <cp:lastModifiedBy>STAUGUSTIN</cp:lastModifiedBy>
  <cp:revision>1608</cp:revision>
  <cp:lastPrinted>2024-04-18T12:03:06Z</cp:lastPrinted>
  <dcterms:created xsi:type="dcterms:W3CDTF">2022-09-07T13:54:25Z</dcterms:created>
  <dcterms:modified xsi:type="dcterms:W3CDTF">2024-04-19T13:47:59Z</dcterms:modified>
</cp:coreProperties>
</file>